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/Relationships>
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.xml"/></Relationships>
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0.xml"/></Relationships>
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.xml"/></Relationships>
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.xml"/></Relationships>
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.xml"/></Relationships>
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.xml"/></Relationships>
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6.xml"/></Relationships>
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7.xml"/></Relationships>
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8.xml"/></Relationships>
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9.xml"/></Relationships>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png"/><Relationship Id="rId18" Type="http://schemas.openxmlformats.org/officeDocument/2006/relationships/image" Target="../media/image18.png"/><Relationship Id="rId19" Type="http://schemas.openxmlformats.org/officeDocument/2006/relationships/image" Target="../media/image19.png"/><Relationship Id="rId20" Type="http://schemas.openxmlformats.org/officeDocument/2006/relationships/image" Target="../media/image20.png"/><Relationship Id="rId21" Type="http://schemas.openxmlformats.org/officeDocument/2006/relationships/image" Target="../media/image21.png"/><Relationship Id="rId22" Type="http://schemas.openxmlformats.org/officeDocument/2006/relationships/image" Target="../media/image22.png"/><Relationship Id="rId23" Type="http://schemas.openxmlformats.org/officeDocument/2006/relationships/image" Target="../media/image23.png"/><Relationship Id="rId24" Type="http://schemas.openxmlformats.org/officeDocument/2006/relationships/image" Target="../media/image24.png"/><Relationship Id="rId25" Type="http://schemas.openxmlformats.org/officeDocument/2006/relationships/image" Target="../media/image25.png"/><Relationship Id="rId26" Type="http://schemas.openxmlformats.org/officeDocument/2006/relationships/image" Target="../media/image26.png"/><Relationship Id="rId27" Type="http://schemas.openxmlformats.org/officeDocument/2006/relationships/image" Target="../media/image27.png"/><Relationship Id="rId28" Type="http://schemas.openxmlformats.org/officeDocument/2006/relationships/image" Target="../media/image28.png"/><Relationship Id="rId29" Type="http://schemas.openxmlformats.org/officeDocument/2006/relationships/image" Target="../media/image29.png"/><Relationship Id="rId30" Type="http://schemas.openxmlformats.org/officeDocument/2006/relationships/image" Target="../media/image30.png"/><Relationship Id="rId31" Type="http://schemas.openxmlformats.org/officeDocument/2006/relationships/image" Target="../media/image31.png"/><Relationship Id="rId32" Type="http://schemas.openxmlformats.org/officeDocument/2006/relationships/image" Target="../media/image32.png"/><Relationship Id="rId33" Type="http://schemas.openxmlformats.org/officeDocument/2006/relationships/image" Target="../media/image33.png"/><Relationship Id="rId34" Type="http://schemas.openxmlformats.org/officeDocument/2006/relationships/image" Target="../media/image34.png"/><Relationship Id="rId35" Type="http://schemas.openxmlformats.org/officeDocument/2006/relationships/image" Target="../media/image35.png"/><Relationship Id="rId36" Type="http://schemas.openxmlformats.org/officeDocument/2006/relationships/image" Target="../media/image36.png"/><Relationship Id="rId37" Type="http://schemas.openxmlformats.org/officeDocument/2006/relationships/image" Target="../media/image37.png"/><Relationship Id="rId38" Type="http://schemas.openxmlformats.org/officeDocument/2006/relationships/image" Target="../media/image38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4" Type="http://schemas.openxmlformats.org/officeDocument/2006/relationships/image" Target="../media/image51.png"/><Relationship Id="rId15" Type="http://schemas.openxmlformats.org/officeDocument/2006/relationships/image" Target="../media/image52.png"/><Relationship Id="rId16" Type="http://schemas.openxmlformats.org/officeDocument/2006/relationships/image" Target="../media/image53.png"/><Relationship Id="rId17" Type="http://schemas.openxmlformats.org/officeDocument/2006/relationships/image" Target="../media/image54.png"/><Relationship Id="rId18" Type="http://schemas.openxmlformats.org/officeDocument/2006/relationships/image" Target="../media/image55.png"/><Relationship Id="rId19" Type="http://schemas.openxmlformats.org/officeDocument/2006/relationships/image" Target="../media/image56.png"/><Relationship Id="rId20" Type="http://schemas.openxmlformats.org/officeDocument/2006/relationships/image" Target="../media/image57.png"/><Relationship Id="rId21" Type="http://schemas.openxmlformats.org/officeDocument/2006/relationships/image" Target="../media/image58.png"/><Relationship Id="rId22" Type="http://schemas.openxmlformats.org/officeDocument/2006/relationships/image" Target="../media/image59.png"/><Relationship Id="rId23" Type="http://schemas.openxmlformats.org/officeDocument/2006/relationships/image" Target="../media/image60.png"/><Relationship Id="rId24" Type="http://schemas.openxmlformats.org/officeDocument/2006/relationships/image" Target="../media/image61.png"/><Relationship Id="rId25" Type="http://schemas.openxmlformats.org/officeDocument/2006/relationships/image" Target="../media/image62.png"/><Relationship Id="rId26" Type="http://schemas.openxmlformats.org/officeDocument/2006/relationships/image" Target="../media/image63.png"/><Relationship Id="rId27" Type="http://schemas.openxmlformats.org/officeDocument/2006/relationships/image" Target="../media/image64.png"/><Relationship Id="rId28" Type="http://schemas.openxmlformats.org/officeDocument/2006/relationships/image" Target="../media/image65.png"/><Relationship Id="rId29" Type="http://schemas.openxmlformats.org/officeDocument/2006/relationships/image" Target="../media/image66.png"/><Relationship Id="rId30" Type="http://schemas.openxmlformats.org/officeDocument/2006/relationships/image" Target="../media/image67.png"/><Relationship Id="rId31" Type="http://schemas.openxmlformats.org/officeDocument/2006/relationships/image" Target="../media/image68.png"/><Relationship Id="rId32" Type="http://schemas.openxmlformats.org/officeDocument/2006/relationships/image" Target="../media/image69.png"/><Relationship Id="rId33" Type="http://schemas.openxmlformats.org/officeDocument/2006/relationships/image" Target="../media/image70.png"/><Relationship Id="rId34" Type="http://schemas.openxmlformats.org/officeDocument/2006/relationships/image" Target="../media/image71.png"/><Relationship Id="rId35" Type="http://schemas.openxmlformats.org/officeDocument/2006/relationships/image" Target="../media/image72.png"/><Relationship Id="rId36" Type="http://schemas.openxmlformats.org/officeDocument/2006/relationships/image" Target="../media/image73.png"/><Relationship Id="rId37" Type="http://schemas.openxmlformats.org/officeDocument/2006/relationships/image" Target="../media/image74.png"/><Relationship Id="rId38" Type="http://schemas.openxmlformats.org/officeDocument/2006/relationships/image" Target="../media/image75.png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114300" y="4572"/>
            <a:ext cx="23621" cy="21816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33528" y="2176272"/>
            <a:ext cx="190500" cy="190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28955" y="4021073"/>
            <a:ext cx="190500" cy="1889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bk object 21"/>
          <p:cNvSpPr/>
          <p:nvPr/>
        </p:nvSpPr>
        <p:spPr>
          <a:xfrm>
            <a:off x="200405" y="4572"/>
            <a:ext cx="369570" cy="18112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bk object 22"/>
          <p:cNvSpPr/>
          <p:nvPr/>
        </p:nvSpPr>
        <p:spPr>
          <a:xfrm>
            <a:off x="502919" y="1802129"/>
            <a:ext cx="190500" cy="1889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bk object 23"/>
          <p:cNvSpPr/>
          <p:nvPr/>
        </p:nvSpPr>
        <p:spPr>
          <a:xfrm>
            <a:off x="285750" y="4572"/>
            <a:ext cx="369570" cy="14302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bk object 24"/>
          <p:cNvSpPr/>
          <p:nvPr/>
        </p:nvSpPr>
        <p:spPr>
          <a:xfrm>
            <a:off x="546354" y="0"/>
            <a:ext cx="152400" cy="9128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bk object 25"/>
          <p:cNvSpPr/>
          <p:nvPr/>
        </p:nvSpPr>
        <p:spPr>
          <a:xfrm>
            <a:off x="589026" y="1421130"/>
            <a:ext cx="190500" cy="1905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bk object 26"/>
          <p:cNvSpPr/>
          <p:nvPr/>
        </p:nvSpPr>
        <p:spPr>
          <a:xfrm>
            <a:off x="589026" y="902969"/>
            <a:ext cx="190500" cy="1905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bk object 27"/>
          <p:cNvSpPr/>
          <p:nvPr/>
        </p:nvSpPr>
        <p:spPr>
          <a:xfrm>
            <a:off x="641604" y="0"/>
            <a:ext cx="422148" cy="5273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bk object 28"/>
          <p:cNvSpPr/>
          <p:nvPr/>
        </p:nvSpPr>
        <p:spPr>
          <a:xfrm>
            <a:off x="1028226" y="489204"/>
            <a:ext cx="147251" cy="1470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bk object 29"/>
          <p:cNvSpPr/>
          <p:nvPr/>
        </p:nvSpPr>
        <p:spPr>
          <a:xfrm>
            <a:off x="9905" y="1802129"/>
            <a:ext cx="123444" cy="12649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bk object 30"/>
          <p:cNvSpPr/>
          <p:nvPr/>
        </p:nvSpPr>
        <p:spPr>
          <a:xfrm>
            <a:off x="0" y="3549396"/>
            <a:ext cx="137922" cy="48158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bk object 31"/>
          <p:cNvSpPr/>
          <p:nvPr/>
        </p:nvSpPr>
        <p:spPr>
          <a:xfrm>
            <a:off x="128778" y="1383030"/>
            <a:ext cx="142494" cy="4762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bk object 32"/>
          <p:cNvSpPr/>
          <p:nvPr/>
        </p:nvSpPr>
        <p:spPr>
          <a:xfrm>
            <a:off x="204977" y="1849373"/>
            <a:ext cx="114300" cy="10819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bk object 33"/>
          <p:cNvSpPr/>
          <p:nvPr/>
        </p:nvSpPr>
        <p:spPr>
          <a:xfrm>
            <a:off x="133350" y="4662678"/>
            <a:ext cx="23621" cy="21808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bk object 34"/>
          <p:cNvSpPr/>
          <p:nvPr/>
        </p:nvSpPr>
        <p:spPr>
          <a:xfrm>
            <a:off x="224027" y="5042153"/>
            <a:ext cx="369570" cy="180136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bk object 35"/>
          <p:cNvSpPr/>
          <p:nvPr/>
        </p:nvSpPr>
        <p:spPr>
          <a:xfrm>
            <a:off x="52577" y="4481321"/>
            <a:ext cx="190500" cy="1905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bk object 36"/>
          <p:cNvSpPr/>
          <p:nvPr/>
        </p:nvSpPr>
        <p:spPr>
          <a:xfrm>
            <a:off x="0" y="5627370"/>
            <a:ext cx="71628" cy="121615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bk object 37"/>
          <p:cNvSpPr/>
          <p:nvPr/>
        </p:nvSpPr>
        <p:spPr>
          <a:xfrm>
            <a:off x="527304" y="4867655"/>
            <a:ext cx="190500" cy="18821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bk object 38"/>
          <p:cNvSpPr/>
          <p:nvPr/>
        </p:nvSpPr>
        <p:spPr>
          <a:xfrm>
            <a:off x="309372" y="5423153"/>
            <a:ext cx="374904" cy="142570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bk object 39"/>
          <p:cNvSpPr/>
          <p:nvPr/>
        </p:nvSpPr>
        <p:spPr>
          <a:xfrm>
            <a:off x="569976" y="5945123"/>
            <a:ext cx="152400" cy="91287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bk object 40"/>
          <p:cNvSpPr/>
          <p:nvPr/>
        </p:nvSpPr>
        <p:spPr>
          <a:xfrm>
            <a:off x="612648" y="5246370"/>
            <a:ext cx="190500" cy="19050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bk object 41"/>
          <p:cNvSpPr/>
          <p:nvPr/>
        </p:nvSpPr>
        <p:spPr>
          <a:xfrm>
            <a:off x="612648" y="5764529"/>
            <a:ext cx="190500" cy="19050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bk object 42"/>
          <p:cNvSpPr/>
          <p:nvPr/>
        </p:nvSpPr>
        <p:spPr>
          <a:xfrm>
            <a:off x="669798" y="6330696"/>
            <a:ext cx="417576" cy="51816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bk object 43"/>
          <p:cNvSpPr/>
          <p:nvPr/>
        </p:nvSpPr>
        <p:spPr>
          <a:xfrm>
            <a:off x="1049274" y="6221729"/>
            <a:ext cx="149736" cy="14706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bk object 44"/>
          <p:cNvSpPr/>
          <p:nvPr/>
        </p:nvSpPr>
        <p:spPr>
          <a:xfrm>
            <a:off x="11484102" y="0"/>
            <a:ext cx="417575" cy="51282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bk object 45"/>
          <p:cNvSpPr/>
          <p:nvPr/>
        </p:nvSpPr>
        <p:spPr>
          <a:xfrm>
            <a:off x="11372453" y="474726"/>
            <a:ext cx="149748" cy="15240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bk object 46"/>
          <p:cNvSpPr/>
          <p:nvPr/>
        </p:nvSpPr>
        <p:spPr>
          <a:xfrm>
            <a:off x="11631930" y="1540002"/>
            <a:ext cx="188975" cy="19050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bk object 47"/>
          <p:cNvSpPr/>
          <p:nvPr/>
        </p:nvSpPr>
        <p:spPr>
          <a:xfrm>
            <a:off x="11531345" y="5694426"/>
            <a:ext cx="298703" cy="115443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bk object 48"/>
          <p:cNvSpPr/>
          <p:nvPr/>
        </p:nvSpPr>
        <p:spPr>
          <a:xfrm>
            <a:off x="11772900" y="5551170"/>
            <a:ext cx="156972" cy="15621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bk object 49"/>
          <p:cNvSpPr/>
          <p:nvPr/>
        </p:nvSpPr>
        <p:spPr>
          <a:xfrm>
            <a:off x="11711178" y="4572"/>
            <a:ext cx="304800" cy="154457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bk object 50"/>
          <p:cNvSpPr/>
          <p:nvPr/>
        </p:nvSpPr>
        <p:spPr>
          <a:xfrm>
            <a:off x="11636502" y="4867655"/>
            <a:ext cx="188975" cy="18821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bk object 51"/>
          <p:cNvSpPr/>
          <p:nvPr/>
        </p:nvSpPr>
        <p:spPr>
          <a:xfrm>
            <a:off x="11441430" y="5046726"/>
            <a:ext cx="307848" cy="180213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bk object 52"/>
          <p:cNvSpPr/>
          <p:nvPr/>
        </p:nvSpPr>
        <p:spPr>
          <a:xfrm>
            <a:off x="11849100" y="6416802"/>
            <a:ext cx="190500" cy="188976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bk object 53"/>
          <p:cNvSpPr/>
          <p:nvPr/>
        </p:nvSpPr>
        <p:spPr>
          <a:xfrm>
            <a:off x="11939778" y="6595871"/>
            <a:ext cx="23622" cy="25298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399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114300" y="4572"/>
            <a:ext cx="23621" cy="21816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33528" y="2176272"/>
            <a:ext cx="190500" cy="190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28955" y="4021073"/>
            <a:ext cx="190500" cy="1889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bk object 21"/>
          <p:cNvSpPr/>
          <p:nvPr/>
        </p:nvSpPr>
        <p:spPr>
          <a:xfrm>
            <a:off x="200405" y="4572"/>
            <a:ext cx="369570" cy="18112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bk object 22"/>
          <p:cNvSpPr/>
          <p:nvPr/>
        </p:nvSpPr>
        <p:spPr>
          <a:xfrm>
            <a:off x="502919" y="1802129"/>
            <a:ext cx="190500" cy="1889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bk object 23"/>
          <p:cNvSpPr/>
          <p:nvPr/>
        </p:nvSpPr>
        <p:spPr>
          <a:xfrm>
            <a:off x="285750" y="4572"/>
            <a:ext cx="369570" cy="14302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bk object 24"/>
          <p:cNvSpPr/>
          <p:nvPr/>
        </p:nvSpPr>
        <p:spPr>
          <a:xfrm>
            <a:off x="546354" y="0"/>
            <a:ext cx="152400" cy="9128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bk object 25"/>
          <p:cNvSpPr/>
          <p:nvPr/>
        </p:nvSpPr>
        <p:spPr>
          <a:xfrm>
            <a:off x="589026" y="1421130"/>
            <a:ext cx="190500" cy="1905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bk object 26"/>
          <p:cNvSpPr/>
          <p:nvPr/>
        </p:nvSpPr>
        <p:spPr>
          <a:xfrm>
            <a:off x="589026" y="902969"/>
            <a:ext cx="190500" cy="1905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bk object 27"/>
          <p:cNvSpPr/>
          <p:nvPr/>
        </p:nvSpPr>
        <p:spPr>
          <a:xfrm>
            <a:off x="641604" y="0"/>
            <a:ext cx="422148" cy="5273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bk object 28"/>
          <p:cNvSpPr/>
          <p:nvPr/>
        </p:nvSpPr>
        <p:spPr>
          <a:xfrm>
            <a:off x="1028226" y="489204"/>
            <a:ext cx="147251" cy="1470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bk object 29"/>
          <p:cNvSpPr/>
          <p:nvPr/>
        </p:nvSpPr>
        <p:spPr>
          <a:xfrm>
            <a:off x="9905" y="1802129"/>
            <a:ext cx="123444" cy="12649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bk object 30"/>
          <p:cNvSpPr/>
          <p:nvPr/>
        </p:nvSpPr>
        <p:spPr>
          <a:xfrm>
            <a:off x="0" y="3549396"/>
            <a:ext cx="137922" cy="48158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bk object 31"/>
          <p:cNvSpPr/>
          <p:nvPr/>
        </p:nvSpPr>
        <p:spPr>
          <a:xfrm>
            <a:off x="128778" y="1383030"/>
            <a:ext cx="142494" cy="4762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bk object 32"/>
          <p:cNvSpPr/>
          <p:nvPr/>
        </p:nvSpPr>
        <p:spPr>
          <a:xfrm>
            <a:off x="204977" y="1849373"/>
            <a:ext cx="114300" cy="10819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bk object 33"/>
          <p:cNvSpPr/>
          <p:nvPr/>
        </p:nvSpPr>
        <p:spPr>
          <a:xfrm>
            <a:off x="133350" y="4662678"/>
            <a:ext cx="23621" cy="21808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bk object 34"/>
          <p:cNvSpPr/>
          <p:nvPr/>
        </p:nvSpPr>
        <p:spPr>
          <a:xfrm>
            <a:off x="224027" y="5042153"/>
            <a:ext cx="369570" cy="180136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bk object 35"/>
          <p:cNvSpPr/>
          <p:nvPr/>
        </p:nvSpPr>
        <p:spPr>
          <a:xfrm>
            <a:off x="52577" y="4481321"/>
            <a:ext cx="190500" cy="1905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bk object 36"/>
          <p:cNvSpPr/>
          <p:nvPr/>
        </p:nvSpPr>
        <p:spPr>
          <a:xfrm>
            <a:off x="0" y="5627370"/>
            <a:ext cx="71628" cy="121615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bk object 37"/>
          <p:cNvSpPr/>
          <p:nvPr/>
        </p:nvSpPr>
        <p:spPr>
          <a:xfrm>
            <a:off x="527304" y="4867655"/>
            <a:ext cx="190500" cy="18821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bk object 38"/>
          <p:cNvSpPr/>
          <p:nvPr/>
        </p:nvSpPr>
        <p:spPr>
          <a:xfrm>
            <a:off x="309372" y="5423153"/>
            <a:ext cx="374904" cy="142570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bk object 39"/>
          <p:cNvSpPr/>
          <p:nvPr/>
        </p:nvSpPr>
        <p:spPr>
          <a:xfrm>
            <a:off x="569976" y="5945123"/>
            <a:ext cx="152400" cy="91287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bk object 40"/>
          <p:cNvSpPr/>
          <p:nvPr/>
        </p:nvSpPr>
        <p:spPr>
          <a:xfrm>
            <a:off x="612648" y="5246370"/>
            <a:ext cx="190500" cy="19050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bk object 41"/>
          <p:cNvSpPr/>
          <p:nvPr/>
        </p:nvSpPr>
        <p:spPr>
          <a:xfrm>
            <a:off x="612648" y="5764529"/>
            <a:ext cx="190500" cy="19050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bk object 42"/>
          <p:cNvSpPr/>
          <p:nvPr/>
        </p:nvSpPr>
        <p:spPr>
          <a:xfrm>
            <a:off x="669798" y="6330696"/>
            <a:ext cx="417576" cy="51816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bk object 43"/>
          <p:cNvSpPr/>
          <p:nvPr/>
        </p:nvSpPr>
        <p:spPr>
          <a:xfrm>
            <a:off x="1049274" y="6221729"/>
            <a:ext cx="149736" cy="14706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bk object 44"/>
          <p:cNvSpPr/>
          <p:nvPr/>
        </p:nvSpPr>
        <p:spPr>
          <a:xfrm>
            <a:off x="11484102" y="0"/>
            <a:ext cx="417575" cy="51282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bk object 45"/>
          <p:cNvSpPr/>
          <p:nvPr/>
        </p:nvSpPr>
        <p:spPr>
          <a:xfrm>
            <a:off x="11372453" y="474726"/>
            <a:ext cx="149748" cy="15240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bk object 46"/>
          <p:cNvSpPr/>
          <p:nvPr/>
        </p:nvSpPr>
        <p:spPr>
          <a:xfrm>
            <a:off x="11631930" y="1540002"/>
            <a:ext cx="188975" cy="19050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bk object 47"/>
          <p:cNvSpPr/>
          <p:nvPr/>
        </p:nvSpPr>
        <p:spPr>
          <a:xfrm>
            <a:off x="11531345" y="5694426"/>
            <a:ext cx="298703" cy="115443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bk object 48"/>
          <p:cNvSpPr/>
          <p:nvPr/>
        </p:nvSpPr>
        <p:spPr>
          <a:xfrm>
            <a:off x="11772900" y="5551170"/>
            <a:ext cx="156972" cy="15621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bk object 49"/>
          <p:cNvSpPr/>
          <p:nvPr/>
        </p:nvSpPr>
        <p:spPr>
          <a:xfrm>
            <a:off x="11711178" y="4572"/>
            <a:ext cx="304800" cy="154457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bk object 50"/>
          <p:cNvSpPr/>
          <p:nvPr/>
        </p:nvSpPr>
        <p:spPr>
          <a:xfrm>
            <a:off x="11636502" y="4867655"/>
            <a:ext cx="188975" cy="18821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bk object 51"/>
          <p:cNvSpPr/>
          <p:nvPr/>
        </p:nvSpPr>
        <p:spPr>
          <a:xfrm>
            <a:off x="11441430" y="5046726"/>
            <a:ext cx="307848" cy="180213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bk object 52"/>
          <p:cNvSpPr/>
          <p:nvPr/>
        </p:nvSpPr>
        <p:spPr>
          <a:xfrm>
            <a:off x="11849100" y="6416802"/>
            <a:ext cx="190500" cy="188976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bk object 53"/>
          <p:cNvSpPr/>
          <p:nvPr/>
        </p:nvSpPr>
        <p:spPr>
          <a:xfrm>
            <a:off x="11939778" y="6595871"/>
            <a:ext cx="23622" cy="25298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00B050"/>
                </a:solidFill>
                <a:latin typeface="Ubuntu Mono"/>
                <a:cs typeface="Ubuntu Mon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00B050"/>
                </a:solidFill>
                <a:latin typeface="Ubuntu Mono"/>
                <a:cs typeface="Ubuntu Mon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79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00B050"/>
                </a:solidFill>
                <a:latin typeface="Ubuntu Mono"/>
                <a:cs typeface="Ubuntu Mon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49189" y="892591"/>
            <a:ext cx="9693620" cy="5340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00B050"/>
                </a:solidFill>
                <a:latin typeface="Ubuntu Mono"/>
                <a:cs typeface="Ubuntu Mon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3287" y="2166904"/>
            <a:ext cx="8045424" cy="3622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39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Relationship Id="rId11" Type="http://schemas.openxmlformats.org/officeDocument/2006/relationships/image" Target="../media/image85.png"/><Relationship Id="rId12" Type="http://schemas.openxmlformats.org/officeDocument/2006/relationships/image" Target="../media/image86.png"/><Relationship Id="rId13" Type="http://schemas.openxmlformats.org/officeDocument/2006/relationships/image" Target="../media/image87.png"/><Relationship Id="rId14" Type="http://schemas.openxmlformats.org/officeDocument/2006/relationships/image" Target="../media/image88.png"/><Relationship Id="rId15" Type="http://schemas.openxmlformats.org/officeDocument/2006/relationships/image" Target="../media/image89.png"/><Relationship Id="rId16" Type="http://schemas.openxmlformats.org/officeDocument/2006/relationships/image" Target="../media/image90.png"/><Relationship Id="rId17" Type="http://schemas.openxmlformats.org/officeDocument/2006/relationships/image" Target="../media/image91.png"/><Relationship Id="rId18" Type="http://schemas.openxmlformats.org/officeDocument/2006/relationships/image" Target="../media/image92.png"/><Relationship Id="rId19" Type="http://schemas.openxmlformats.org/officeDocument/2006/relationships/image" Target="../media/image93.png"/><Relationship Id="rId20" Type="http://schemas.openxmlformats.org/officeDocument/2006/relationships/image" Target="../media/image94.png"/><Relationship Id="rId21" Type="http://schemas.openxmlformats.org/officeDocument/2006/relationships/image" Target="../media/image95.png"/><Relationship Id="rId22" Type="http://schemas.openxmlformats.org/officeDocument/2006/relationships/image" Target="../media/image96.png"/><Relationship Id="rId23" Type="http://schemas.openxmlformats.org/officeDocument/2006/relationships/image" Target="../media/image97.png"/><Relationship Id="rId24" Type="http://schemas.openxmlformats.org/officeDocument/2006/relationships/image" Target="../media/image98.png"/><Relationship Id="rId25" Type="http://schemas.openxmlformats.org/officeDocument/2006/relationships/image" Target="../media/image99.png"/><Relationship Id="rId26" Type="http://schemas.openxmlformats.org/officeDocument/2006/relationships/image" Target="../media/image100.png"/><Relationship Id="rId27" Type="http://schemas.openxmlformats.org/officeDocument/2006/relationships/image" Target="../media/image101.png"/><Relationship Id="rId28" Type="http://schemas.openxmlformats.org/officeDocument/2006/relationships/image" Target="../media/image102.png"/><Relationship Id="rId29" Type="http://schemas.openxmlformats.org/officeDocument/2006/relationships/image" Target="../media/image103.png"/><Relationship Id="rId30" Type="http://schemas.openxmlformats.org/officeDocument/2006/relationships/image" Target="../media/image104.png"/><Relationship Id="rId31" Type="http://schemas.openxmlformats.org/officeDocument/2006/relationships/image" Target="../media/image105.png"/><Relationship Id="rId32" Type="http://schemas.openxmlformats.org/officeDocument/2006/relationships/image" Target="../media/image106.png"/><Relationship Id="rId33" Type="http://schemas.openxmlformats.org/officeDocument/2006/relationships/image" Target="../media/image107.png"/><Relationship Id="rId34" Type="http://schemas.openxmlformats.org/officeDocument/2006/relationships/image" Target="../media/image108.png"/><Relationship Id="rId35" Type="http://schemas.openxmlformats.org/officeDocument/2006/relationships/image" Target="../media/image109.png"/><Relationship Id="rId36" Type="http://schemas.openxmlformats.org/officeDocument/2006/relationships/image" Target="../media/image110.png"/><Relationship Id="rId37" Type="http://schemas.openxmlformats.org/officeDocument/2006/relationships/image" Target="../media/image111.png"/><Relationship Id="rId38" Type="http://schemas.openxmlformats.org/officeDocument/2006/relationships/image" Target="../media/image112.png"/><Relationship Id="rId39" Type="http://schemas.openxmlformats.org/officeDocument/2006/relationships/image" Target="../media/image113.png"/><Relationship Id="rId40" Type="http://schemas.openxmlformats.org/officeDocument/2006/relationships/image" Target="../media/image114.png"/><Relationship Id="rId41" Type="http://schemas.openxmlformats.org/officeDocument/2006/relationships/image" Target="../media/image115.png"/><Relationship Id="rId42" Type="http://schemas.openxmlformats.org/officeDocument/2006/relationships/image" Target="../media/image116.png"/><Relationship Id="rId43" Type="http://schemas.openxmlformats.org/officeDocument/2006/relationships/image" Target="../media/image117.png"/><Relationship Id="rId44" Type="http://schemas.openxmlformats.org/officeDocument/2006/relationships/image" Target="../media/image118.png"/><Relationship Id="rId45" Type="http://schemas.openxmlformats.org/officeDocument/2006/relationships/image" Target="../media/image119.png"/><Relationship Id="rId46" Type="http://schemas.openxmlformats.org/officeDocument/2006/relationships/image" Target="../media/image120.png"/><Relationship Id="rId47" Type="http://schemas.openxmlformats.org/officeDocument/2006/relationships/image" Target="../media/image121.png"/><Relationship Id="rId48" Type="http://schemas.openxmlformats.org/officeDocument/2006/relationships/image" Target="../media/image122.png"/><Relationship Id="rId49" Type="http://schemas.openxmlformats.org/officeDocument/2006/relationships/image" Target="../media/image123.png"/><Relationship Id="rId50" Type="http://schemas.openxmlformats.org/officeDocument/2006/relationships/image" Target="../media/image124.png"/><Relationship Id="rId51" Type="http://schemas.openxmlformats.org/officeDocument/2006/relationships/image" Target="../media/image125.png"/><Relationship Id="rId52" Type="http://schemas.openxmlformats.org/officeDocument/2006/relationships/image" Target="../media/image126.png"/><Relationship Id="rId53" Type="http://schemas.openxmlformats.org/officeDocument/2006/relationships/image" Target="../media/image127.png"/><Relationship Id="rId54" Type="http://schemas.openxmlformats.org/officeDocument/2006/relationships/image" Target="../media/image128.png"/><Relationship Id="rId55" Type="http://schemas.openxmlformats.org/officeDocument/2006/relationships/image" Target="../media/image129.png"/><Relationship Id="rId56" Type="http://schemas.openxmlformats.org/officeDocument/2006/relationships/image" Target="../media/image130.jpg"/><Relationship Id="rId57" Type="http://schemas.openxmlformats.org/officeDocument/2006/relationships/notesSlide" Target="../notesSlides/notesSlide1.xml"/><Relationship Id="rId58" Type="http://schemas.openxmlformats.org/officeDocument/2006/relationships/slide" Target="slide1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notesSlide" Target="../notesSlides/notesSlide10.xml"/><Relationship Id="rId6" Type="http://schemas.openxmlformats.org/officeDocument/2006/relationships/slide" Target="slide10.xm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8" Type="http://schemas.openxmlformats.org/officeDocument/2006/relationships/image" Target="../media/image137.png"/><Relationship Id="rId9" Type="http://schemas.openxmlformats.org/officeDocument/2006/relationships/image" Target="../media/image138.png"/><Relationship Id="rId10" Type="http://schemas.openxmlformats.org/officeDocument/2006/relationships/image" Target="../media/image139.png"/><Relationship Id="rId11" Type="http://schemas.openxmlformats.org/officeDocument/2006/relationships/image" Target="../media/image140.png"/><Relationship Id="rId12" Type="http://schemas.openxmlformats.org/officeDocument/2006/relationships/image" Target="../media/image141.png"/><Relationship Id="rId13" Type="http://schemas.openxmlformats.org/officeDocument/2006/relationships/image" Target="../media/image142.png"/><Relationship Id="rId14" Type="http://schemas.openxmlformats.org/officeDocument/2006/relationships/image" Target="../media/image143.png"/><Relationship Id="rId15" Type="http://schemas.openxmlformats.org/officeDocument/2006/relationships/image" Target="../media/image144.png"/><Relationship Id="rId16" Type="http://schemas.openxmlformats.org/officeDocument/2006/relationships/image" Target="../media/image145.png"/><Relationship Id="rId17" Type="http://schemas.openxmlformats.org/officeDocument/2006/relationships/image" Target="../media/image146.png"/><Relationship Id="rId18" Type="http://schemas.openxmlformats.org/officeDocument/2006/relationships/image" Target="../media/image147.png"/><Relationship Id="rId19" Type="http://schemas.openxmlformats.org/officeDocument/2006/relationships/image" Target="../media/image148.png"/><Relationship Id="rId20" Type="http://schemas.openxmlformats.org/officeDocument/2006/relationships/image" Target="../media/image149.png"/><Relationship Id="rId21" Type="http://schemas.openxmlformats.org/officeDocument/2006/relationships/image" Target="../media/image150.png"/><Relationship Id="rId22" Type="http://schemas.openxmlformats.org/officeDocument/2006/relationships/image" Target="../media/image151.png"/><Relationship Id="rId23" Type="http://schemas.openxmlformats.org/officeDocument/2006/relationships/image" Target="../media/image152.png"/><Relationship Id="rId24" Type="http://schemas.openxmlformats.org/officeDocument/2006/relationships/image" Target="../media/image153.png"/><Relationship Id="rId25" Type="http://schemas.openxmlformats.org/officeDocument/2006/relationships/image" Target="../media/image154.png"/><Relationship Id="rId26" Type="http://schemas.openxmlformats.org/officeDocument/2006/relationships/image" Target="../media/image155.png"/><Relationship Id="rId27" Type="http://schemas.openxmlformats.org/officeDocument/2006/relationships/image" Target="../media/image156.png"/><Relationship Id="rId28" Type="http://schemas.openxmlformats.org/officeDocument/2006/relationships/image" Target="../media/image157.png"/><Relationship Id="rId29" Type="http://schemas.openxmlformats.org/officeDocument/2006/relationships/image" Target="../media/image158.png"/><Relationship Id="rId30" Type="http://schemas.openxmlformats.org/officeDocument/2006/relationships/image" Target="../media/image159.png"/><Relationship Id="rId31" Type="http://schemas.openxmlformats.org/officeDocument/2006/relationships/image" Target="../media/image160.png"/><Relationship Id="rId32" Type="http://schemas.openxmlformats.org/officeDocument/2006/relationships/image" Target="../media/image161.png"/><Relationship Id="rId33" Type="http://schemas.openxmlformats.org/officeDocument/2006/relationships/image" Target="../media/image162.png"/><Relationship Id="rId34" Type="http://schemas.openxmlformats.org/officeDocument/2006/relationships/image" Target="../media/image163.png"/><Relationship Id="rId35" Type="http://schemas.openxmlformats.org/officeDocument/2006/relationships/image" Target="../media/image164.png"/><Relationship Id="rId36" Type="http://schemas.openxmlformats.org/officeDocument/2006/relationships/image" Target="../media/image165.png"/><Relationship Id="rId37" Type="http://schemas.openxmlformats.org/officeDocument/2006/relationships/image" Target="../media/image166.png"/><Relationship Id="rId38" Type="http://schemas.openxmlformats.org/officeDocument/2006/relationships/image" Target="../media/image167.png"/><Relationship Id="rId39" Type="http://schemas.openxmlformats.org/officeDocument/2006/relationships/notesSlide" Target="../notesSlides/notesSlide2.xml"/><Relationship Id="rId40" Type="http://schemas.openxmlformats.org/officeDocument/2006/relationships/slide" Target="slide2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slide" Target="slide3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png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notesSlide" Target="../notesSlides/notesSlide4.xml"/><Relationship Id="rId6" Type="http://schemas.openxmlformats.org/officeDocument/2006/relationships/slide" Target="slide4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7" Type="http://schemas.openxmlformats.org/officeDocument/2006/relationships/notesSlide" Target="../notesSlides/notesSlide5.xml"/><Relationship Id="rId8" Type="http://schemas.openxmlformats.org/officeDocument/2006/relationships/slide" Target="slide5.xm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6.png"/><Relationship Id="rId3" Type="http://schemas.openxmlformats.org/officeDocument/2006/relationships/notesSlide" Target="../notesSlides/notesSlide6.xml"/><Relationship Id="rId4" Type="http://schemas.openxmlformats.org/officeDocument/2006/relationships/slide" Target="slide6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7.png"/><Relationship Id="rId3" Type="http://schemas.openxmlformats.org/officeDocument/2006/relationships/notesSlide" Target="../notesSlides/notesSlide7.xml"/><Relationship Id="rId4" Type="http://schemas.openxmlformats.org/officeDocument/2006/relationships/slide" Target="slide7.xm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slide" Target="slide8.xm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8.png"/><Relationship Id="rId3" Type="http://schemas.openxmlformats.org/officeDocument/2006/relationships/notesSlide" Target="../notesSlides/notesSlide9.xml"/><Relationship Id="rId4" Type="http://schemas.openxmlformats.org/officeDocument/2006/relationships/slide" Target="slide9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0055" y="4572"/>
            <a:ext cx="23609" cy="21816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28522" y="2176272"/>
            <a:ext cx="190500" cy="190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23950" y="4021073"/>
            <a:ext cx="190500" cy="1889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14527" y="9918"/>
            <a:ext cx="28181" cy="44813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3756" y="4481321"/>
            <a:ext cx="190500" cy="190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90500" y="9905"/>
            <a:ext cx="152400" cy="90754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90827" y="14477"/>
            <a:ext cx="376428" cy="18013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00200" y="1802129"/>
            <a:ext cx="190500" cy="1889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81505" y="9905"/>
            <a:ext cx="371094" cy="14249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42872" y="0"/>
            <a:ext cx="152400" cy="9128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86305" y="1421130"/>
            <a:ext cx="190500" cy="1905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686305" y="902969"/>
            <a:ext cx="190500" cy="1905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743455" y="4572"/>
            <a:ext cx="419100" cy="5227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126301" y="489204"/>
            <a:ext cx="147944" cy="14706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52500" y="4572"/>
            <a:ext cx="152400" cy="9083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67155" y="902969"/>
            <a:ext cx="190500" cy="1905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90777" y="1554480"/>
            <a:ext cx="190500" cy="1905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38377" y="5622797"/>
            <a:ext cx="338328" cy="121615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47700" y="5480303"/>
            <a:ext cx="156972" cy="15697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7056" y="902969"/>
            <a:ext cx="190500" cy="1905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0" y="3897629"/>
            <a:ext cx="133350" cy="2667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7056" y="4149852"/>
            <a:ext cx="190500" cy="18897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0" y="1644395"/>
            <a:ext cx="133350" cy="27050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7056" y="1468374"/>
            <a:ext cx="190500" cy="19050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95705" y="4572"/>
            <a:ext cx="309372" cy="155905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7150" y="4881371"/>
            <a:ext cx="190500" cy="18897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37921" y="5061203"/>
            <a:ext cx="304800" cy="177774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62355" y="6431279"/>
            <a:ext cx="190500" cy="18897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43127" y="6610350"/>
            <a:ext cx="23609" cy="24307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6200" y="6431279"/>
            <a:ext cx="190500" cy="18897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0" y="5978652"/>
            <a:ext cx="190500" cy="46177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014222" y="1802129"/>
            <a:ext cx="214884" cy="75514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938022" y="2548127"/>
            <a:ext cx="166878" cy="16002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95122" y="4572"/>
            <a:ext cx="638556" cy="402640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223772" y="1383030"/>
            <a:ext cx="143256" cy="47625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299972" y="1849373"/>
            <a:ext cx="109728" cy="108192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81177" y="3417570"/>
            <a:ext cx="142494" cy="47472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38506" y="3883152"/>
            <a:ext cx="108965" cy="10972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572" y="2167127"/>
            <a:ext cx="114300" cy="452627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2577" y="2067305"/>
            <a:ext cx="109728" cy="10896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229105" y="4662678"/>
            <a:ext cx="23621" cy="2180844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319022" y="5042153"/>
            <a:ext cx="371855" cy="180136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147572" y="4481321"/>
            <a:ext cx="190500" cy="190500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19150" y="3982973"/>
            <a:ext cx="347472" cy="286054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28472" y="3806952"/>
            <a:ext cx="190500" cy="190500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623822" y="4867655"/>
            <a:ext cx="190500" cy="18821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405127" y="5423153"/>
            <a:ext cx="371094" cy="1425702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667255" y="5945123"/>
            <a:ext cx="152400" cy="912876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709927" y="5246370"/>
            <a:ext cx="190500" cy="190500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709927" y="5764529"/>
            <a:ext cx="190500" cy="190500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767077" y="6330696"/>
            <a:ext cx="419100" cy="527304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148077" y="6221729"/>
            <a:ext cx="149739" cy="147065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05205" y="9905"/>
            <a:ext cx="233172" cy="5103114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33222" y="5103876"/>
            <a:ext cx="185928" cy="185928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978725" y="4470072"/>
            <a:ext cx="3305810" cy="11233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148590">
              <a:lnSpc>
                <a:spcPct val="70000"/>
              </a:lnSpc>
            </a:pPr>
            <a:r>
              <a:rPr dirty="0" sz="4700" spc="-25">
                <a:solidFill>
                  <a:srgbClr val="00B050"/>
                </a:solidFill>
                <a:latin typeface="Ubuntu Mono"/>
                <a:cs typeface="Ubuntu Mono"/>
              </a:rPr>
              <a:t>I</a:t>
            </a:r>
            <a:r>
              <a:rPr dirty="0" sz="4700" spc="-30">
                <a:solidFill>
                  <a:srgbClr val="00B050"/>
                </a:solidFill>
                <a:latin typeface="Ubuntu Mono"/>
                <a:cs typeface="Ubuntu Mono"/>
              </a:rPr>
              <a:t>n</a:t>
            </a:r>
            <a:r>
              <a:rPr dirty="0" sz="4700" spc="-25">
                <a:solidFill>
                  <a:srgbClr val="00B050"/>
                </a:solidFill>
                <a:latin typeface="Ubuntu Mono"/>
                <a:cs typeface="Ubuntu Mono"/>
              </a:rPr>
              <a:t>c</a:t>
            </a:r>
            <a:r>
              <a:rPr dirty="0" sz="4700" spc="-30">
                <a:solidFill>
                  <a:srgbClr val="00B050"/>
                </a:solidFill>
                <a:latin typeface="Ubuntu Mono"/>
                <a:cs typeface="Ubuntu Mono"/>
              </a:rPr>
              <a:t>i</a:t>
            </a:r>
            <a:r>
              <a:rPr dirty="0" sz="4700" spc="-25">
                <a:solidFill>
                  <a:srgbClr val="00B050"/>
                </a:solidFill>
                <a:latin typeface="Ubuntu Mono"/>
                <a:cs typeface="Ubuntu Mono"/>
              </a:rPr>
              <a:t>d</a:t>
            </a:r>
            <a:r>
              <a:rPr dirty="0" sz="4700" spc="-30">
                <a:solidFill>
                  <a:srgbClr val="00B050"/>
                </a:solidFill>
                <a:latin typeface="Ubuntu Mono"/>
                <a:cs typeface="Ubuntu Mono"/>
              </a:rPr>
              <a:t>e</a:t>
            </a:r>
            <a:r>
              <a:rPr dirty="0" sz="4700" spc="-25">
                <a:solidFill>
                  <a:srgbClr val="00B050"/>
                </a:solidFill>
                <a:latin typeface="Ubuntu Mono"/>
                <a:cs typeface="Ubuntu Mono"/>
              </a:rPr>
              <a:t>n</a:t>
            </a:r>
            <a:r>
              <a:rPr dirty="0" sz="4700" spc="-30">
                <a:solidFill>
                  <a:srgbClr val="00B050"/>
                </a:solidFill>
                <a:latin typeface="Ubuntu Mono"/>
                <a:cs typeface="Ubuntu Mono"/>
              </a:rPr>
              <a:t>c</a:t>
            </a:r>
            <a:r>
              <a:rPr dirty="0" sz="4700" spc="-25">
                <a:solidFill>
                  <a:srgbClr val="00B050"/>
                </a:solidFill>
                <a:latin typeface="Ubuntu Mono"/>
                <a:cs typeface="Ubuntu Mono"/>
              </a:rPr>
              <a:t>ia</a:t>
            </a:r>
            <a:r>
              <a:rPr dirty="0" sz="4700" spc="-25">
                <a:solidFill>
                  <a:srgbClr val="00B050"/>
                </a:solidFill>
                <a:latin typeface="Ubuntu Mono"/>
                <a:cs typeface="Ubuntu Mono"/>
              </a:rPr>
              <a:t> I</a:t>
            </a:r>
            <a:r>
              <a:rPr dirty="0" sz="4700" spc="-30">
                <a:solidFill>
                  <a:srgbClr val="00B050"/>
                </a:solidFill>
                <a:latin typeface="Ubuntu Mono"/>
                <a:cs typeface="Ubuntu Mono"/>
              </a:rPr>
              <a:t>n</a:t>
            </a:r>
            <a:r>
              <a:rPr dirty="0" sz="4700" spc="-25">
                <a:solidFill>
                  <a:srgbClr val="00B050"/>
                </a:solidFill>
                <a:latin typeface="Ubuntu Mono"/>
                <a:cs typeface="Ubuntu Mono"/>
              </a:rPr>
              <a:t>t</a:t>
            </a:r>
            <a:r>
              <a:rPr dirty="0" sz="4700" spc="-30">
                <a:solidFill>
                  <a:srgbClr val="00B050"/>
                </a:solidFill>
                <a:latin typeface="Ubuntu Mono"/>
                <a:cs typeface="Ubuntu Mono"/>
              </a:rPr>
              <a:t>e</a:t>
            </a:r>
            <a:r>
              <a:rPr dirty="0" sz="4700" spc="-25">
                <a:solidFill>
                  <a:srgbClr val="00B050"/>
                </a:solidFill>
                <a:latin typeface="Ubuntu Mono"/>
                <a:cs typeface="Ubuntu Mono"/>
              </a:rPr>
              <a:t>l</a:t>
            </a:r>
            <a:r>
              <a:rPr dirty="0" sz="4700" spc="-30">
                <a:solidFill>
                  <a:srgbClr val="00B050"/>
                </a:solidFill>
                <a:latin typeface="Ubuntu Mono"/>
                <a:cs typeface="Ubuntu Mono"/>
              </a:rPr>
              <a:t>i</a:t>
            </a:r>
            <a:r>
              <a:rPr dirty="0" sz="4700" spc="-25">
                <a:solidFill>
                  <a:srgbClr val="00B050"/>
                </a:solidFill>
                <a:latin typeface="Ubuntu Mono"/>
                <a:cs typeface="Ubuntu Mono"/>
              </a:rPr>
              <a:t>g</a:t>
            </a:r>
            <a:r>
              <a:rPr dirty="0" sz="4700" spc="-30">
                <a:solidFill>
                  <a:srgbClr val="00B050"/>
                </a:solidFill>
                <a:latin typeface="Ubuntu Mono"/>
                <a:cs typeface="Ubuntu Mono"/>
              </a:rPr>
              <a:t>e</a:t>
            </a:r>
            <a:r>
              <a:rPr dirty="0" sz="4700" spc="-25">
                <a:solidFill>
                  <a:srgbClr val="00B050"/>
                </a:solidFill>
                <a:latin typeface="Ubuntu Mono"/>
                <a:cs typeface="Ubuntu Mono"/>
              </a:rPr>
              <a:t>n</a:t>
            </a:r>
            <a:r>
              <a:rPr dirty="0" sz="4700" spc="-30">
                <a:solidFill>
                  <a:srgbClr val="00B050"/>
                </a:solidFill>
                <a:latin typeface="Ubuntu Mono"/>
                <a:cs typeface="Ubuntu Mono"/>
              </a:rPr>
              <a:t>te</a:t>
            </a:r>
            <a:endParaRPr sz="4700">
              <a:latin typeface="Ubuntu Mono"/>
              <a:cs typeface="Ubuntu Mono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0791657" y="6433840"/>
            <a:ext cx="1168400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0B050"/>
                </a:solidFill>
                <a:latin typeface="Ubuntu Mono"/>
                <a:cs typeface="Ubuntu Mono"/>
              </a:rPr>
              <a:t>dbenlopers</a:t>
            </a:r>
            <a:endParaRPr sz="1800">
              <a:latin typeface="Ubuntu Mono"/>
              <a:cs typeface="Ubuntu Mon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27462" y="2479519"/>
            <a:ext cx="3454400" cy="711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420"/>
              </a:lnSpc>
            </a:pPr>
            <a:r>
              <a:rPr dirty="0" sz="5400">
                <a:solidFill>
                  <a:srgbClr val="00B050"/>
                </a:solidFill>
                <a:latin typeface="Ubuntu Mono"/>
                <a:cs typeface="Ubuntu Mono"/>
              </a:rPr>
              <a:t>dbenlopers</a:t>
            </a:r>
            <a:endParaRPr sz="5400">
              <a:latin typeface="Ubuntu Mono"/>
              <a:cs typeface="Ubuntu Mon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78997" y="4634601"/>
            <a:ext cx="185229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95">
                <a:solidFill>
                  <a:srgbClr val="FFFFFF"/>
                </a:solidFill>
                <a:latin typeface="Microsoft Sans Serif"/>
                <a:cs typeface="Microsoft Sans Serif"/>
              </a:rPr>
              <a:t>@</a:t>
            </a:r>
            <a:r>
              <a:rPr dirty="0" sz="2400" spc="45">
                <a:solidFill>
                  <a:srgbClr val="FFFFFF"/>
                </a:solidFill>
                <a:latin typeface="Microsoft Sans Serif"/>
                <a:cs typeface="Microsoft Sans Serif"/>
              </a:rPr>
              <a:t>db</a:t>
            </a:r>
            <a:r>
              <a:rPr dirty="0" sz="2400" spc="-3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25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2400" spc="45">
                <a:solidFill>
                  <a:srgbClr val="FFFFFF"/>
                </a:solidFill>
                <a:latin typeface="Microsoft Sans Serif"/>
                <a:cs typeface="Microsoft Sans Serif"/>
              </a:rPr>
              <a:t>lo</a:t>
            </a:r>
            <a:r>
              <a:rPr dirty="0" sz="2400" spc="6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dirty="0" sz="2400" spc="-3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95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2400" spc="-18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83579" y="3527297"/>
            <a:ext cx="751331" cy="7520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810756" y="3502914"/>
            <a:ext cx="802385" cy="8016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650485" y="3502914"/>
            <a:ext cx="802385" cy="8023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" y="4572"/>
            <a:ext cx="23621" cy="21816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3528" y="2176272"/>
            <a:ext cx="190500" cy="190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8955" y="4021073"/>
            <a:ext cx="190500" cy="1889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0405" y="4572"/>
            <a:ext cx="369570" cy="18112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02919" y="1802129"/>
            <a:ext cx="190500" cy="1889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85750" y="4572"/>
            <a:ext cx="369570" cy="14302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46354" y="0"/>
            <a:ext cx="152400" cy="9128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89026" y="1421130"/>
            <a:ext cx="190500" cy="1905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89026" y="902969"/>
            <a:ext cx="190500" cy="1905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1604" y="0"/>
            <a:ext cx="422148" cy="527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28226" y="489204"/>
            <a:ext cx="147251" cy="14706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905" y="1802129"/>
            <a:ext cx="123444" cy="12649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3549396"/>
            <a:ext cx="137922" cy="48158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28778" y="1383030"/>
            <a:ext cx="142494" cy="4762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04977" y="1849373"/>
            <a:ext cx="114300" cy="10819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33350" y="4662678"/>
            <a:ext cx="23621" cy="21808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24027" y="5042153"/>
            <a:ext cx="369570" cy="180136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2577" y="4481321"/>
            <a:ext cx="190500" cy="1905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0" y="5627370"/>
            <a:ext cx="71628" cy="121615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27304" y="4867655"/>
            <a:ext cx="190500" cy="18821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09372" y="5423153"/>
            <a:ext cx="374904" cy="14257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69976" y="5945123"/>
            <a:ext cx="152400" cy="91287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12648" y="5246370"/>
            <a:ext cx="190500" cy="1905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2648" y="5764529"/>
            <a:ext cx="190500" cy="19050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69798" y="6330696"/>
            <a:ext cx="417576" cy="51816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49274" y="6221729"/>
            <a:ext cx="149736" cy="14706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1484102" y="0"/>
            <a:ext cx="417575" cy="51282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1372453" y="474726"/>
            <a:ext cx="149748" cy="15240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1631930" y="1540002"/>
            <a:ext cx="188975" cy="19050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1531345" y="5694426"/>
            <a:ext cx="298703" cy="115443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1772900" y="5551170"/>
            <a:ext cx="156972" cy="15621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1711178" y="4572"/>
            <a:ext cx="304800" cy="154457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1636502" y="4867655"/>
            <a:ext cx="188975" cy="18821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1441430" y="5046726"/>
            <a:ext cx="307848" cy="180213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1849100" y="6416802"/>
            <a:ext cx="190500" cy="18897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1939778" y="6595871"/>
            <a:ext cx="23622" cy="25298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0" y="0"/>
            <a:ext cx="12083795" cy="442833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1431165" y="3190748"/>
            <a:ext cx="1854200" cy="482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0"/>
              </a:lnSpc>
              <a:tabLst>
                <a:tab pos="1155065" algn="l"/>
              </a:tabLst>
            </a:pPr>
            <a:r>
              <a:rPr dirty="0" sz="3600">
                <a:solidFill>
                  <a:srgbClr val="00B050"/>
                </a:solidFill>
                <a:latin typeface="Ubuntu Mono"/>
                <a:cs typeface="Ubuntu Mono"/>
              </a:rPr>
              <a:t>¿QUÉ	ES?</a:t>
            </a:r>
            <a:endParaRPr sz="3600">
              <a:latin typeface="Ubuntu Mono"/>
              <a:cs typeface="Ubuntu Mono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30885" y="4564715"/>
            <a:ext cx="9747885" cy="14122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10000"/>
              </a:lnSpc>
            </a:pPr>
            <a:r>
              <a:rPr dirty="0" sz="2200" spc="-13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dirty="0" sz="2200" spc="-12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2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dirty="0" sz="2200" spc="-6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dirty="0" sz="2200" spc="-20">
                <a:solidFill>
                  <a:srgbClr val="FFFFFF"/>
                </a:solidFill>
                <a:latin typeface="Microsoft Sans Serif"/>
                <a:cs typeface="Microsoft Sans Serif"/>
              </a:rPr>
              <a:t>idencia</a:t>
            </a:r>
            <a:r>
              <a:rPr dirty="0" sz="2200" spc="2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0">
                <a:solidFill>
                  <a:srgbClr val="FFFFFF"/>
                </a:solidFill>
                <a:latin typeface="Microsoft Sans Serif"/>
                <a:cs typeface="Microsoft Sans Serif"/>
              </a:rPr>
              <a:t>Int</a:t>
            </a:r>
            <a:r>
              <a:rPr dirty="0" sz="2200" spc="5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200" spc="55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dirty="0" sz="2200" spc="15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200" spc="3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dirty="0" sz="2200" spc="95">
                <a:solidFill>
                  <a:srgbClr val="FFFFFF"/>
                </a:solidFill>
                <a:latin typeface="Microsoft Sans Serif"/>
                <a:cs typeface="Microsoft Sans Serif"/>
              </a:rPr>
              <a:t>en</a:t>
            </a:r>
            <a:r>
              <a:rPr dirty="0" sz="2200" spc="35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dirty="0" sz="2200" spc="-2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200" spc="2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1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200" spc="-9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200" spc="2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0">
                <a:solidFill>
                  <a:srgbClr val="FFFFFF"/>
                </a:solidFill>
                <a:latin typeface="Microsoft Sans Serif"/>
                <a:cs typeface="Microsoft Sans Serif"/>
              </a:rPr>
              <a:t>un</a:t>
            </a:r>
            <a:r>
              <a:rPr dirty="0" sz="2200" spc="-11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2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200" spc="60">
                <a:solidFill>
                  <a:srgbClr val="FFFFFF"/>
                </a:solidFill>
                <a:latin typeface="Microsoft Sans Serif"/>
                <a:cs typeface="Microsoft Sans Serif"/>
              </a:rPr>
              <a:t>st</a:t>
            </a:r>
            <a:r>
              <a:rPr dirty="0" sz="2200" spc="45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2200" spc="25">
                <a:solidFill>
                  <a:srgbClr val="FFFFFF"/>
                </a:solidFill>
                <a:latin typeface="Microsoft Sans Serif"/>
                <a:cs typeface="Microsoft Sans Serif"/>
              </a:rPr>
              <a:t>at</a:t>
            </a:r>
            <a:r>
              <a:rPr dirty="0" sz="2200" spc="2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200" spc="3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dirty="0" sz="2200" spc="-45">
                <a:solidFill>
                  <a:srgbClr val="FFFFFF"/>
                </a:solidFill>
                <a:latin typeface="Microsoft Sans Serif"/>
                <a:cs typeface="Microsoft Sans Serif"/>
              </a:rPr>
              <a:t>ia</a:t>
            </a:r>
            <a:r>
              <a:rPr dirty="0" sz="2200" spc="2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FFFFFF"/>
                </a:solidFill>
                <a:latin typeface="Microsoft Sans Serif"/>
                <a:cs typeface="Microsoft Sans Serif"/>
              </a:rPr>
              <a:t>q</a:t>
            </a:r>
            <a:r>
              <a:rPr dirty="0" sz="2200" spc="-5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dirty="0" sz="220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200" spc="254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200" spc="-10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200" spc="2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5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dirty="0" sz="2200" spc="5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dirty="0" sz="2200" spc="-5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200" spc="-40">
                <a:solidFill>
                  <a:srgbClr val="FFFFFF"/>
                </a:solidFill>
                <a:latin typeface="Microsoft Sans Serif"/>
                <a:cs typeface="Microsoft Sans Serif"/>
              </a:rPr>
              <a:t>v</a:t>
            </a:r>
            <a:r>
              <a:rPr dirty="0" sz="2200" spc="-11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2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1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2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9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dirty="0" sz="2200" spc="-11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45">
                <a:solidFill>
                  <a:srgbClr val="FFFFFF"/>
                </a:solidFill>
                <a:latin typeface="Microsoft Sans Serif"/>
                <a:cs typeface="Microsoft Sans Serif"/>
              </a:rPr>
              <a:t>bo</a:t>
            </a:r>
            <a:r>
              <a:rPr dirty="0" sz="2200" spc="2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dirty="0" sz="2200" spc="-15">
                <a:solidFill>
                  <a:srgbClr val="FFFFFF"/>
                </a:solidFill>
                <a:latin typeface="Microsoft Sans Serif"/>
                <a:cs typeface="Microsoft Sans Serif"/>
              </a:rPr>
              <a:t>edia</a:t>
            </a:r>
            <a:r>
              <a:rPr dirty="0" sz="2200" spc="-2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2200" spc="225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dirty="0" sz="2200" spc="-2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200" spc="254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5">
                <a:solidFill>
                  <a:srgbClr val="FFFFFF"/>
                </a:solidFill>
                <a:latin typeface="Microsoft Sans Serif"/>
                <a:cs typeface="Microsoft Sans Serif"/>
              </a:rPr>
              <a:t>un</a:t>
            </a:r>
            <a:r>
              <a:rPr dirty="0" sz="22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1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2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2200" spc="-110">
                <a:solidFill>
                  <a:srgbClr val="FFFFFF"/>
                </a:solidFill>
                <a:latin typeface="Microsoft Sans Serif"/>
                <a:cs typeface="Microsoft Sans Serif"/>
              </a:rPr>
              <a:t>á</a:t>
            </a:r>
            <a:r>
              <a:rPr dirty="0" sz="2200" spc="35">
                <a:solidFill>
                  <a:srgbClr val="FFFFFF"/>
                </a:solidFill>
                <a:latin typeface="Microsoft Sans Serif"/>
                <a:cs typeface="Microsoft Sans Serif"/>
              </a:rPr>
              <a:t>li</a:t>
            </a:r>
            <a:r>
              <a:rPr dirty="0" sz="2200" spc="-17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200" spc="2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200" spc="-16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200" spc="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dirty="0" sz="2200" spc="1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200" spc="7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200" spc="2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2200" spc="200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dirty="0" sz="2200" spc="85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2200" spc="45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2200" spc="5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dirty="0" sz="2200" spc="-105">
                <a:solidFill>
                  <a:srgbClr val="FFFFFF"/>
                </a:solidFill>
                <a:latin typeface="Microsoft Sans Serif"/>
                <a:cs typeface="Microsoft Sans Serif"/>
              </a:rPr>
              <a:t>ac</a:t>
            </a:r>
            <a:r>
              <a:rPr dirty="0" sz="2200" spc="2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200" spc="35">
                <a:solidFill>
                  <a:srgbClr val="FFFFFF"/>
                </a:solidFill>
                <a:latin typeface="Microsoft Sans Serif"/>
                <a:cs typeface="Microsoft Sans Serif"/>
              </a:rPr>
              <a:t>ón</a:t>
            </a:r>
            <a:r>
              <a:rPr dirty="0" sz="2200" spc="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dirty="0" sz="2200" spc="-25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2200" spc="2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2200" spc="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25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dirty="0" sz="2200" spc="-3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200" spc="15">
                <a:solidFill>
                  <a:srgbClr val="FFFFFF"/>
                </a:solidFill>
                <a:latin typeface="Microsoft Sans Serif"/>
                <a:cs typeface="Microsoft Sans Serif"/>
              </a:rPr>
              <a:t>cnol</a:t>
            </a:r>
            <a:r>
              <a:rPr dirty="0" sz="2200" spc="2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2200" spc="3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dirty="0" sz="2200" spc="20">
                <a:solidFill>
                  <a:srgbClr val="FFFFFF"/>
                </a:solidFill>
                <a:latin typeface="Microsoft Sans Serif"/>
                <a:cs typeface="Microsoft Sans Serif"/>
              </a:rPr>
              <a:t>í</a:t>
            </a:r>
            <a:r>
              <a:rPr dirty="0" sz="2200" spc="-11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-16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200" spc="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70">
                <a:solidFill>
                  <a:srgbClr val="FFFFFF"/>
                </a:solidFill>
                <a:latin typeface="Microsoft Sans Serif"/>
                <a:cs typeface="Microsoft Sans Serif"/>
              </a:rPr>
              <a:t>y</a:t>
            </a:r>
            <a:r>
              <a:rPr dirty="0" sz="2200" spc="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">
                <a:solidFill>
                  <a:srgbClr val="FFFFFF"/>
                </a:solidFill>
                <a:latin typeface="Microsoft Sans Serif"/>
                <a:cs typeface="Microsoft Sans Serif"/>
              </a:rPr>
              <a:t>me</a:t>
            </a:r>
            <a:r>
              <a:rPr dirty="0" sz="2200" spc="225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dirty="0" sz="2200" spc="45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2200" spc="35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dirty="0" sz="2200" spc="45">
                <a:solidFill>
                  <a:srgbClr val="FFFFFF"/>
                </a:solidFill>
                <a:latin typeface="Microsoft Sans Serif"/>
                <a:cs typeface="Microsoft Sans Serif"/>
              </a:rPr>
              <a:t>olog</a:t>
            </a:r>
            <a:r>
              <a:rPr dirty="0" sz="2200" spc="20">
                <a:solidFill>
                  <a:srgbClr val="FFFFFF"/>
                </a:solidFill>
                <a:latin typeface="Microsoft Sans Serif"/>
                <a:cs typeface="Microsoft Sans Serif"/>
              </a:rPr>
              <a:t>í</a:t>
            </a:r>
            <a:r>
              <a:rPr dirty="0" sz="2200" spc="-11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-16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200" spc="7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FFFFFF"/>
                </a:solidFill>
                <a:latin typeface="Microsoft Sans Serif"/>
                <a:cs typeface="Microsoft Sans Serif"/>
              </a:rPr>
              <a:t>sim</a:t>
            </a:r>
            <a:r>
              <a:rPr dirty="0" sz="2200" spc="50">
                <a:solidFill>
                  <a:srgbClr val="FFFFFF"/>
                </a:solidFill>
                <a:latin typeface="Microsoft Sans Serif"/>
                <a:cs typeface="Microsoft Sans Serif"/>
              </a:rPr>
              <a:t>pl</a:t>
            </a:r>
            <a:r>
              <a:rPr dirty="0" sz="2200" spc="-3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200" spc="-16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200" spc="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5">
                <a:solidFill>
                  <a:srgbClr val="FFFFFF"/>
                </a:solidFill>
                <a:latin typeface="Microsoft Sans Serif"/>
                <a:cs typeface="Microsoft Sans Serif"/>
              </a:rPr>
              <a:t>basa</a:t>
            </a:r>
            <a:r>
              <a:rPr dirty="0" sz="2200" spc="-75">
                <a:solidFill>
                  <a:srgbClr val="FFFFFF"/>
                </a:solidFill>
                <a:latin typeface="Microsoft Sans Serif"/>
                <a:cs typeface="Microsoft Sans Serif"/>
              </a:rPr>
              <a:t>das</a:t>
            </a:r>
            <a:r>
              <a:rPr dirty="0" sz="2200" spc="7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20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2200" spc="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5">
                <a:solidFill>
                  <a:srgbClr val="FFFFFF"/>
                </a:solidFill>
                <a:latin typeface="Microsoft Sans Serif"/>
                <a:cs typeface="Microsoft Sans Serif"/>
              </a:rPr>
              <a:t>el</a:t>
            </a:r>
            <a:r>
              <a:rPr dirty="0" sz="22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2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dirty="0" sz="2200" spc="-17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200" spc="2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dirty="0" sz="2200" spc="-11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8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2200" spc="2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200" spc="4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2200" spc="-75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dirty="0" sz="22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80">
                <a:solidFill>
                  <a:srgbClr val="FFFFFF"/>
                </a:solidFill>
                <a:latin typeface="Microsoft Sans Serif"/>
                <a:cs typeface="Microsoft Sans Serif"/>
              </a:rPr>
              <a:t>las</a:t>
            </a:r>
            <a:r>
              <a:rPr dirty="0" sz="22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dirty="0" sz="2200" spc="-4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dirty="0" sz="2200" spc="-11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5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dirty="0" sz="2200" spc="1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200" spc="-16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2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dirty="0" sz="220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200" spc="8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2200" spc="55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dirty="0" sz="2200" spc="55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dirty="0" sz="2200" spc="11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200" spc="2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22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15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dirty="0" sz="2200" spc="2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22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35">
                <a:solidFill>
                  <a:srgbClr val="FFFFFF"/>
                </a:solidFill>
                <a:latin typeface="Microsoft Sans Serif"/>
                <a:cs typeface="Microsoft Sans Serif"/>
              </a:rPr>
              <a:t>ma</a:t>
            </a:r>
            <a:r>
              <a:rPr dirty="0" sz="2200" spc="-80">
                <a:solidFill>
                  <a:srgbClr val="FFFFFF"/>
                </a:solidFill>
                <a:latin typeface="Microsoft Sans Serif"/>
                <a:cs typeface="Microsoft Sans Serif"/>
              </a:rPr>
              <a:t>y</a:t>
            </a:r>
            <a:r>
              <a:rPr dirty="0" sz="2200" spc="4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2200" spc="85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22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1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200" spc="-9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dirty="0" sz="2200" spc="-3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200" spc="75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2200" spc="-9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dirty="0" sz="2200" spc="-15">
                <a:solidFill>
                  <a:srgbClr val="FFFFFF"/>
                </a:solidFill>
                <a:latin typeface="Microsoft Sans Serif"/>
                <a:cs typeface="Microsoft Sans Serif"/>
              </a:rPr>
              <a:t>ami</a:t>
            </a:r>
            <a:r>
              <a:rPr dirty="0" sz="2200" spc="-3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200" spc="2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2200" spc="225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dirty="0" sz="2200" spc="45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22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11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2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Microsoft Sans Serif"/>
                <a:cs typeface="Microsoft Sans Serif"/>
              </a:rPr>
              <a:t>lo</a:t>
            </a:r>
            <a:r>
              <a:rPr dirty="0" sz="2200" spc="-2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2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2200" spc="-3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200" spc="-7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200" spc="-8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dirty="0" sz="2200" spc="55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dirty="0" sz="2200" spc="60">
                <a:solidFill>
                  <a:srgbClr val="FFFFFF"/>
                </a:solidFill>
                <a:latin typeface="Microsoft Sans Serif"/>
                <a:cs typeface="Microsoft Sans Serif"/>
              </a:rPr>
              <a:t>ta</a:t>
            </a:r>
            <a:r>
              <a:rPr dirty="0" sz="2200" spc="45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dirty="0" sz="2200" spc="4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2200" spc="-16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2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-5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 spc="45">
                <a:solidFill>
                  <a:srgbClr val="FFFFFF"/>
                </a:solidFill>
                <a:latin typeface="Microsoft Sans Serif"/>
                <a:cs typeface="Microsoft Sans Serif"/>
              </a:rPr>
              <a:t>q</a:t>
            </a:r>
            <a:r>
              <a:rPr dirty="0" sz="2200" spc="-5">
                <a:solidFill>
                  <a:srgbClr val="FFFFFF"/>
                </a:solidFill>
                <a:latin typeface="Microsoft Sans Serif"/>
                <a:cs typeface="Microsoft Sans Serif"/>
              </a:rPr>
              <a:t>ue</a:t>
            </a:r>
            <a:r>
              <a:rPr dirty="0" sz="22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200">
                <a:solidFill>
                  <a:srgbClr val="FFFFFF"/>
                </a:solidFill>
                <a:latin typeface="Microsoft Sans Serif"/>
                <a:cs typeface="Microsoft Sans Serif"/>
              </a:rPr>
              <a:t>busquem</a:t>
            </a:r>
            <a:r>
              <a:rPr dirty="0" sz="2200" spc="4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2200" spc="-16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200" spc="-75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0152" y="1119550"/>
            <a:ext cx="3683000" cy="482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0"/>
              </a:lnSpc>
              <a:tabLst>
                <a:tab pos="1383665" algn="l"/>
                <a:tab pos="2298065" algn="l"/>
              </a:tabLst>
            </a:pPr>
            <a:r>
              <a:rPr dirty="0" sz="3600">
                <a:solidFill>
                  <a:srgbClr val="00B050"/>
                </a:solidFill>
                <a:latin typeface="Ubuntu Mono"/>
                <a:cs typeface="Ubuntu Mono"/>
              </a:rPr>
              <a:t>¿PARA	QUÉ	SIRVE?</a:t>
            </a:r>
            <a:endParaRPr sz="3600">
              <a:latin typeface="Ubuntu Mono"/>
              <a:cs typeface="Ubuntu Mon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3032" y="2150612"/>
            <a:ext cx="9747250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6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400" spc="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175">
                <a:solidFill>
                  <a:srgbClr val="FFFFFF"/>
                </a:solidFill>
                <a:latin typeface="Microsoft Sans Serif"/>
                <a:cs typeface="Microsoft Sans Serif"/>
              </a:rPr>
              <a:t>tr</a:t>
            </a:r>
            <a:r>
              <a:rPr dirty="0" sz="2400" spc="-114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400" spc="-40">
                <a:solidFill>
                  <a:srgbClr val="FFFFFF"/>
                </a:solidFill>
                <a:latin typeface="Microsoft Sans Serif"/>
                <a:cs typeface="Microsoft Sans Serif"/>
              </a:rPr>
              <a:t>v</a:t>
            </a:r>
            <a:r>
              <a:rPr dirty="0" sz="2400" spc="-45">
                <a:solidFill>
                  <a:srgbClr val="FFFFFF"/>
                </a:solidFill>
                <a:latin typeface="Microsoft Sans Serif"/>
                <a:cs typeface="Microsoft Sans Serif"/>
              </a:rPr>
              <a:t>é</a:t>
            </a:r>
            <a:r>
              <a:rPr dirty="0" sz="2400" spc="-18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400" spc="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10">
                <a:solidFill>
                  <a:srgbClr val="FFFFFF"/>
                </a:solidFill>
                <a:latin typeface="Microsoft Sans Serif"/>
                <a:cs typeface="Microsoft Sans Serif"/>
              </a:rPr>
              <a:t>de</a:t>
            </a:r>
            <a:r>
              <a:rPr dirty="0" sz="2400" spc="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30">
                <a:solidFill>
                  <a:srgbClr val="FFFFFF"/>
                </a:solidFill>
                <a:latin typeface="Microsoft Sans Serif"/>
                <a:cs typeface="Microsoft Sans Serif"/>
              </a:rPr>
              <a:t>la</a:t>
            </a:r>
            <a:r>
              <a:rPr dirty="0" sz="2400" spc="8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75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400" spc="2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2400" spc="-10">
                <a:solidFill>
                  <a:srgbClr val="FFFFFF"/>
                </a:solidFill>
                <a:latin typeface="Microsoft Sans Serif"/>
                <a:cs typeface="Microsoft Sans Serif"/>
              </a:rPr>
              <a:t>ci</a:t>
            </a:r>
            <a:r>
              <a:rPr dirty="0" sz="2400" spc="-2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dirty="0" sz="2400" spc="-3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2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2400" spc="-75">
                <a:solidFill>
                  <a:srgbClr val="FFFFFF"/>
                </a:solidFill>
                <a:latin typeface="Microsoft Sans Serif"/>
                <a:cs typeface="Microsoft Sans Serif"/>
              </a:rPr>
              <a:t>cia</a:t>
            </a:r>
            <a:r>
              <a:rPr dirty="0" sz="2400" spc="8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75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400" spc="2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2400" spc="8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dirty="0" sz="2400" spc="15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25">
                <a:solidFill>
                  <a:srgbClr val="FFFFFF"/>
                </a:solidFill>
                <a:latin typeface="Microsoft Sans Serif"/>
                <a:cs typeface="Microsoft Sans Serif"/>
              </a:rPr>
              <a:t>li</a:t>
            </a:r>
            <a:r>
              <a:rPr dirty="0" sz="2400" spc="6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dirty="0" sz="2400" spc="-3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2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2400" spc="254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dirty="0" sz="2400" spc="-3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7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6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dirty="0" sz="2400" spc="7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-18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400" spc="175">
                <a:solidFill>
                  <a:srgbClr val="FFFFFF"/>
                </a:solidFill>
                <a:latin typeface="Microsoft Sans Serif"/>
                <a:cs typeface="Microsoft Sans Serif"/>
              </a:rPr>
              <a:t>tr</a:t>
            </a:r>
            <a:r>
              <a:rPr dirty="0" sz="2400" spc="-12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400" spc="254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dirty="0" sz="2400" spc="-3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35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dirty="0" sz="2400" spc="-12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400" spc="7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26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dirty="0" sz="2400" spc="15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400" spc="-3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>
                <a:solidFill>
                  <a:srgbClr val="FFFFFF"/>
                </a:solidFill>
                <a:latin typeface="Microsoft Sans Serif"/>
                <a:cs typeface="Microsoft Sans Serif"/>
              </a:rPr>
              <a:t>ne</a:t>
            </a:r>
            <a:r>
              <a:rPr dirty="0" sz="2400" spc="7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dirty="0" sz="2400" spc="-12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400" spc="7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dirty="0" sz="2400" spc="5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2400" spc="-18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400" spc="15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400" spc="50">
                <a:solidFill>
                  <a:srgbClr val="FFFFFF"/>
                </a:solidFill>
                <a:latin typeface="Microsoft Sans Serif"/>
                <a:cs typeface="Microsoft Sans Serif"/>
              </a:rPr>
              <a:t>b</a:t>
            </a:r>
            <a:r>
              <a:rPr dirty="0" sz="2400" spc="15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400" spc="65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dirty="0" sz="2400" spc="15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400" spc="5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dirty="0" sz="2400" spc="-30">
                <a:solidFill>
                  <a:srgbClr val="FFFFFF"/>
                </a:solidFill>
                <a:latin typeface="Microsoft Sans Serif"/>
                <a:cs typeface="Microsoft Sans Serif"/>
              </a:rPr>
              <a:t>ad</a:t>
            </a:r>
            <a:r>
              <a:rPr dirty="0" sz="2400" spc="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dirty="0" sz="2400" spc="-3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03032" y="2601942"/>
            <a:ext cx="6647815" cy="3816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374140" algn="l"/>
                <a:tab pos="3396615" algn="l"/>
                <a:tab pos="3827779" algn="l"/>
                <a:tab pos="5182235" algn="l"/>
              </a:tabLst>
            </a:pPr>
            <a:r>
              <a:rPr dirty="0" sz="2800" spc="-7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800" spc="-2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800" spc="-25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800" spc="-2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800" spc="22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800" spc="-20" b="1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dirty="0" sz="2800" spc="-35" b="1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2800" spc="-4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800" spc="-254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800" spc="-7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800" spc="-28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800" spc="-5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800" spc="-10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800" spc="-5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800" spc="-17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2800" spc="-16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800" spc="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800" spc="1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800" spc="-254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800" spc="1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800" spc="22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800" spc="3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ri</a:t>
            </a:r>
            <a:r>
              <a:rPr dirty="0" sz="2800" spc="-2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800" spc="-29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400" spc="-8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16834" y="2644388"/>
            <a:ext cx="2933700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89915" algn="l"/>
                <a:tab pos="1625600" algn="l"/>
                <a:tab pos="1974214" algn="l"/>
                <a:tab pos="2470785" algn="l"/>
              </a:tabLst>
            </a:pPr>
            <a:r>
              <a:rPr dirty="0" sz="2400" spc="-25">
                <a:solidFill>
                  <a:srgbClr val="FFFFFF"/>
                </a:solidFill>
                <a:latin typeface="Microsoft Sans Serif"/>
                <a:cs typeface="Microsoft Sans Serif"/>
              </a:rPr>
              <a:t>los</a:t>
            </a:r>
            <a:r>
              <a:rPr dirty="0" sz="2400" spc="-25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400" spc="-40">
                <a:solidFill>
                  <a:srgbClr val="FFFFFF"/>
                </a:solidFill>
                <a:latin typeface="Microsoft Sans Serif"/>
                <a:cs typeface="Microsoft Sans Serif"/>
              </a:rPr>
              <a:t>cu</a:t>
            </a:r>
            <a:r>
              <a:rPr dirty="0" sz="2400" spc="-12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400" spc="1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dirty="0" sz="2400" spc="2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-18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4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400" spc="-12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4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400" spc="-80">
                <a:solidFill>
                  <a:srgbClr val="FFFFFF"/>
                </a:solidFill>
                <a:latin typeface="Microsoft Sans Serif"/>
                <a:cs typeface="Microsoft Sans Serif"/>
              </a:rPr>
              <a:t>su</a:t>
            </a:r>
            <a:r>
              <a:rPr dirty="0" sz="24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400" spc="-75">
                <a:solidFill>
                  <a:srgbClr val="FFFFFF"/>
                </a:solidFill>
                <a:latin typeface="Microsoft Sans Serif"/>
                <a:cs typeface="Microsoft Sans Serif"/>
              </a:rPr>
              <a:t>vez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02878" y="3114006"/>
            <a:ext cx="9747885" cy="13423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19500"/>
              </a:lnSpc>
            </a:pPr>
            <a:r>
              <a:rPr dirty="0" sz="2400" spc="2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400" spc="55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dirty="0" sz="2400" spc="45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dirty="0" sz="2400" spc="-114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400" spc="5">
                <a:solidFill>
                  <a:srgbClr val="FFFFFF"/>
                </a:solidFill>
                <a:latin typeface="Microsoft Sans Serif"/>
                <a:cs typeface="Microsoft Sans Serif"/>
              </a:rPr>
              <a:t>ct</a:t>
            </a:r>
            <a:r>
              <a:rPr dirty="0" sz="2400" spc="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400" spc="25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24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1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dirty="0" sz="2400" spc="-3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1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dirty="0" sz="2400" spc="-40">
                <a:solidFill>
                  <a:srgbClr val="FFFFFF"/>
                </a:solidFill>
                <a:latin typeface="Microsoft Sans Serif"/>
                <a:cs typeface="Microsoft Sans Serif"/>
              </a:rPr>
              <a:t>an</a:t>
            </a:r>
            <a:r>
              <a:rPr dirty="0" sz="2400" spc="-4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-15">
                <a:solidFill>
                  <a:srgbClr val="FFFFFF"/>
                </a:solidFill>
                <a:latin typeface="Microsoft Sans Serif"/>
                <a:cs typeface="Microsoft Sans Serif"/>
              </a:rPr>
              <a:t>ra</a:t>
            </a:r>
            <a:r>
              <a:rPr dirty="0" sz="24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1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dirty="0" sz="2400" spc="25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dirty="0" sz="2400" spc="2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2400" spc="254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dirty="0" sz="2400" spc="-15">
                <a:solidFill>
                  <a:srgbClr val="FFFFFF"/>
                </a:solidFill>
                <a:latin typeface="Microsoft Sans Serif"/>
                <a:cs typeface="Microsoft Sans Serif"/>
              </a:rPr>
              <a:t>ual</a:t>
            </a:r>
            <a:r>
              <a:rPr dirty="0" sz="24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15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25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24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15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30">
                <a:solidFill>
                  <a:srgbClr val="FFFFFF"/>
                </a:solidFill>
                <a:latin typeface="Microsoft Sans Serif"/>
                <a:cs typeface="Microsoft Sans Serif"/>
              </a:rPr>
              <a:t>la</a:t>
            </a:r>
            <a:r>
              <a:rPr dirty="0" sz="24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1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9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800" spc="-85" b="1">
                <a:solidFill>
                  <a:srgbClr val="FFFFFF"/>
                </a:solidFill>
                <a:latin typeface="Arial"/>
                <a:cs typeface="Arial"/>
              </a:rPr>
              <a:t>ma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229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2800" spc="-2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800" spc="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800" spc="-18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800" spc="-8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800" spc="-21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800" spc="-10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800" spc="-75" b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2800" spc="3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800" spc="-28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400" spc="-80">
                <a:solidFill>
                  <a:srgbClr val="FFFFFF"/>
                </a:solidFill>
                <a:latin typeface="Microsoft Sans Serif"/>
                <a:cs typeface="Microsoft Sans Serif"/>
              </a:rPr>
              <a:t>;</a:t>
            </a:r>
            <a:r>
              <a:rPr dirty="0" sz="24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1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dirty="0" sz="2400" spc="-3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1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-18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400" spc="254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dirty="0" sz="2400" spc="-12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400" spc="-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225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dirty="0" sz="2400" spc="5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2400" spc="80">
                <a:solidFill>
                  <a:srgbClr val="FFFFFF"/>
                </a:solidFill>
                <a:latin typeface="Microsoft Sans Serif"/>
                <a:cs typeface="Microsoft Sans Serif"/>
              </a:rPr>
              <a:t>rm</a:t>
            </a:r>
            <a:r>
              <a:rPr dirty="0" sz="2400" spc="-12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400" spc="-9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6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dirty="0" sz="2400" spc="-9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8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dirty="0" sz="2400" spc="-8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400">
                <a:solidFill>
                  <a:srgbClr val="FFFFFF"/>
                </a:solidFill>
                <a:latin typeface="Microsoft Sans Serif"/>
                <a:cs typeface="Microsoft Sans Serif"/>
              </a:rPr>
              <a:t>uari</a:t>
            </a:r>
            <a:r>
              <a:rPr dirty="0" sz="2400" spc="5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2400" spc="-8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dirty="0" sz="2400" spc="55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2400" spc="45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dirty="0" sz="2400" spc="95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2400" spc="-120">
                <a:solidFill>
                  <a:srgbClr val="FFFFFF"/>
                </a:solidFill>
                <a:latin typeface="Microsoft Sans Serif"/>
                <a:cs typeface="Microsoft Sans Serif"/>
              </a:rPr>
              <a:t>á</a:t>
            </a:r>
            <a:r>
              <a:rPr dirty="0" sz="2400" spc="-8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dirty="0" sz="2400" spc="65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dirty="0" sz="2400" spc="-40">
                <a:solidFill>
                  <a:srgbClr val="FFFFFF"/>
                </a:solidFill>
                <a:latin typeface="Microsoft Sans Serif"/>
                <a:cs typeface="Microsoft Sans Serif"/>
              </a:rPr>
              <a:t>an</a:t>
            </a:r>
            <a:r>
              <a:rPr dirty="0" sz="2400" spc="-4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-15">
                <a:solidFill>
                  <a:srgbClr val="FFFFFF"/>
                </a:solidFill>
                <a:latin typeface="Microsoft Sans Serif"/>
                <a:cs typeface="Microsoft Sans Serif"/>
              </a:rPr>
              <a:t>ar</a:t>
            </a:r>
            <a:r>
              <a:rPr dirty="0" sz="2400" spc="-9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dirty="0" sz="2400" spc="15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400" spc="-18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400" spc="26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dirty="0" sz="2400" spc="2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400" spc="2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2400" spc="26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dirty="0" sz="2400" spc="-155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dirty="0" sz="2400" spc="-9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3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800" spc="-29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800" spc="70" b="1">
                <a:solidFill>
                  <a:srgbClr val="FFFFFF"/>
                </a:solidFill>
                <a:latin typeface="Arial"/>
                <a:cs typeface="Arial"/>
              </a:rPr>
              <a:t>tra</a:t>
            </a:r>
            <a:r>
              <a:rPr dirty="0" sz="2800" spc="135" b="1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dirty="0" sz="2800" spc="-95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800" spc="-2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800" spc="-5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800" spc="-28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800" spc="-2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8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400" spc="-3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35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dirty="0" sz="2400" spc="20">
                <a:solidFill>
                  <a:srgbClr val="FFFFFF"/>
                </a:solidFill>
                <a:latin typeface="Microsoft Sans Serif"/>
                <a:cs typeface="Microsoft Sans Serif"/>
              </a:rPr>
              <a:t>ú</a:t>
            </a:r>
            <a:r>
              <a:rPr dirty="0" sz="2400" spc="25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2400" spc="-9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18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400" spc="-3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-12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400" spc="-9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6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dirty="0" sz="2400" spc="-9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85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dirty="0" sz="2400" spc="185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2400" spc="-10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dirty="0" sz="2400" spc="5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2400" spc="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dirty="0" sz="2400" spc="-3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9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18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400" spc="25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dirty="0" sz="2400" spc="9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15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400" spc="140">
                <a:solidFill>
                  <a:srgbClr val="FFFFFF"/>
                </a:solidFill>
                <a:latin typeface="Microsoft Sans Serif"/>
                <a:cs typeface="Microsoft Sans Serif"/>
              </a:rPr>
              <a:t>nt</a:t>
            </a:r>
            <a:r>
              <a:rPr dirty="0" sz="2400" spc="-3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9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2400" spc="-35">
                <a:solidFill>
                  <a:srgbClr val="FFFFFF"/>
                </a:solidFill>
                <a:latin typeface="Microsoft Sans Serif"/>
                <a:cs typeface="Microsoft Sans Serif"/>
              </a:rPr>
              <a:t>é</a:t>
            </a:r>
            <a:r>
              <a:rPr dirty="0" sz="2400" spc="-18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400" spc="-8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dirty="0" sz="2400" spc="9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7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400" spc="-18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400" spc="2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400" spc="55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dirty="0" sz="2400" spc="-8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dirty="0" sz="2400" spc="55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dirty="0" sz="2400" spc="5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2400" spc="1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15">
                <a:solidFill>
                  <a:srgbClr val="FFFFFF"/>
                </a:solidFill>
                <a:latin typeface="Microsoft Sans Serif"/>
                <a:cs typeface="Microsoft Sans Serif"/>
              </a:rPr>
              <a:t>con</a:t>
            </a:r>
            <a:r>
              <a:rPr dirty="0" sz="2400" spc="9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30">
                <a:solidFill>
                  <a:srgbClr val="FFFFFF"/>
                </a:solidFill>
                <a:latin typeface="Microsoft Sans Serif"/>
                <a:cs typeface="Microsoft Sans Serif"/>
              </a:rPr>
              <a:t>la</a:t>
            </a:r>
            <a:r>
              <a:rPr dirty="0" sz="2400" spc="9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8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400" spc="25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2400" spc="-15">
                <a:solidFill>
                  <a:srgbClr val="FFFFFF"/>
                </a:solidFill>
                <a:latin typeface="Microsoft Sans Serif"/>
                <a:cs typeface="Microsoft Sans Serif"/>
              </a:rPr>
              <a:t>cid</a:t>
            </a:r>
            <a:r>
              <a:rPr dirty="0" sz="2400" spc="-3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2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2400" spc="-75">
                <a:solidFill>
                  <a:srgbClr val="FFFFFF"/>
                </a:solidFill>
                <a:latin typeface="Microsoft Sans Serif"/>
                <a:cs typeface="Microsoft Sans Serif"/>
              </a:rPr>
              <a:t>cia</a:t>
            </a:r>
            <a:r>
              <a:rPr dirty="0" sz="2400" spc="9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8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400" spc="25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2400" spc="8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dirty="0" sz="2400" spc="15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25">
                <a:solidFill>
                  <a:srgbClr val="FFFFFF"/>
                </a:solidFill>
                <a:latin typeface="Microsoft Sans Serif"/>
                <a:cs typeface="Microsoft Sans Serif"/>
              </a:rPr>
              <a:t>li</a:t>
            </a:r>
            <a:r>
              <a:rPr dirty="0" sz="2400" spc="6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dirty="0" sz="2400" spc="-3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2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2400" spc="254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dirty="0" sz="2400" spc="-3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9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-18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400" spc="9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dirty="0" sz="2400" spc="-7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2400" spc="-6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400" spc="2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400" spc="50">
                <a:solidFill>
                  <a:srgbClr val="FFFFFF"/>
                </a:solidFill>
                <a:latin typeface="Microsoft Sans Serif"/>
                <a:cs typeface="Microsoft Sans Serif"/>
              </a:rPr>
              <a:t>b</a:t>
            </a:r>
            <a:r>
              <a:rPr dirty="0" sz="2400" spc="15">
                <a:solidFill>
                  <a:srgbClr val="FFFFFF"/>
                </a:solidFill>
                <a:latin typeface="Microsoft Sans Serif"/>
                <a:cs typeface="Microsoft Sans Serif"/>
              </a:rPr>
              <a:t>le</a:t>
            </a:r>
            <a:r>
              <a:rPr dirty="0" sz="2400" spc="9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20">
                <a:solidFill>
                  <a:srgbClr val="FFFFFF"/>
                </a:solidFill>
                <a:latin typeface="Microsoft Sans Serif"/>
                <a:cs typeface="Microsoft Sans Serif"/>
              </a:rPr>
              <a:t>ll</a:t>
            </a:r>
            <a:r>
              <a:rPr dirty="0" sz="2400" spc="4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-90">
                <a:solidFill>
                  <a:srgbClr val="FFFFFF"/>
                </a:solidFill>
                <a:latin typeface="Microsoft Sans Serif"/>
                <a:cs typeface="Microsoft Sans Serif"/>
              </a:rPr>
              <a:t>va</a:t>
            </a:r>
            <a:r>
              <a:rPr dirty="0" sz="2400" spc="95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2400" spc="9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12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02878" y="4619492"/>
            <a:ext cx="67627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14">
                <a:solidFill>
                  <a:srgbClr val="FFFFFF"/>
                </a:solidFill>
                <a:latin typeface="Microsoft Sans Serif"/>
                <a:cs typeface="Microsoft Sans Serif"/>
              </a:rPr>
              <a:t>ca</a:t>
            </a:r>
            <a:r>
              <a:rPr dirty="0" sz="2400" spc="45">
                <a:solidFill>
                  <a:srgbClr val="FFFFFF"/>
                </a:solidFill>
                <a:latin typeface="Microsoft Sans Serif"/>
                <a:cs typeface="Microsoft Sans Serif"/>
              </a:rPr>
              <a:t>b</a:t>
            </a:r>
            <a:r>
              <a:rPr dirty="0" sz="2400" spc="5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24696" y="4577045"/>
            <a:ext cx="8625840" cy="3816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430780" algn="l"/>
                <a:tab pos="3344545" algn="l"/>
                <a:tab pos="5687695" algn="l"/>
                <a:tab pos="8197850" algn="l"/>
              </a:tabLst>
            </a:pPr>
            <a:r>
              <a:rPr dirty="0" sz="2800" spc="-7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800" spc="-25" b="1">
                <a:solidFill>
                  <a:srgbClr val="FFFFFF"/>
                </a:solidFill>
                <a:latin typeface="Arial"/>
                <a:cs typeface="Arial"/>
              </a:rPr>
              <a:t>od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800" spc="5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800" spc="-6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800" spc="-18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800" spc="-9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800" spc="-55" b="1">
                <a:solidFill>
                  <a:srgbClr val="FFFFFF"/>
                </a:solidFill>
                <a:latin typeface="Arial"/>
                <a:cs typeface="Arial"/>
              </a:rPr>
              <a:t>ó</a:t>
            </a:r>
            <a:r>
              <a:rPr dirty="0" sz="2800" spc="-9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e	</a:t>
            </a:r>
            <a:r>
              <a:rPr dirty="0" sz="2800" spc="-114" b="1">
                <a:solidFill>
                  <a:srgbClr val="FFFFFF"/>
                </a:solidFill>
                <a:latin typeface="Arial"/>
                <a:cs typeface="Arial"/>
              </a:rPr>
              <a:t>esc</a:t>
            </a:r>
            <a:r>
              <a:rPr dirty="0" sz="2800" spc="-1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800" spc="-9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800" spc="-20" b="1">
                <a:solidFill>
                  <a:srgbClr val="FFFFFF"/>
                </a:solidFill>
                <a:latin typeface="Arial"/>
                <a:cs typeface="Arial"/>
              </a:rPr>
              <a:t>ar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800" spc="-5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800" spc="-22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800" spc="-110" b="1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800" spc="-13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800" spc="-6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800" spc="-150" b="1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dirty="0" sz="2800" spc="-6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800" spc="185" b="1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800" spc="-25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800" spc="-16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800" spc="-16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800" spc="-75" b="1">
                <a:solidFill>
                  <a:srgbClr val="FFFFFF"/>
                </a:solidFill>
                <a:latin typeface="Arial"/>
                <a:cs typeface="Arial"/>
              </a:rPr>
              <a:t>ó</a:t>
            </a:r>
            <a:r>
              <a:rPr dirty="0" sz="2800" spc="-7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03400" y="5089119"/>
            <a:ext cx="6517005" cy="3816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10" b="1">
                <a:solidFill>
                  <a:srgbClr val="FFFFFF"/>
                </a:solidFill>
                <a:latin typeface="Arial"/>
                <a:cs typeface="Arial"/>
              </a:rPr>
              <a:t>inf</a:t>
            </a:r>
            <a:r>
              <a:rPr dirty="0" sz="2800" spc="1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800" spc="2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800" spc="-10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800" spc="-7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800" spc="-254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800" spc="-2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800" spc="-40" b="1">
                <a:solidFill>
                  <a:srgbClr val="FFFFFF"/>
                </a:solidFill>
                <a:latin typeface="Arial"/>
                <a:cs typeface="Arial"/>
              </a:rPr>
              <a:t>ó</a:t>
            </a:r>
            <a:r>
              <a:rPr dirty="0" sz="2800" spc="-9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800" spc="-11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3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800" spc="-1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800" spc="-7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800" spc="-35" b="1">
                <a:solidFill>
                  <a:srgbClr val="FFFFFF"/>
                </a:solidFill>
                <a:latin typeface="Arial"/>
                <a:cs typeface="Arial"/>
              </a:rPr>
              <a:t>pact</a:t>
            </a:r>
            <a:r>
              <a:rPr dirty="0" sz="2800" spc="-18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800" spc="-16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800" spc="-1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7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800" spc="-9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2800" spc="6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800" spc="11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800" spc="-10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800" spc="-7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800" spc="20" b="1">
                <a:solidFill>
                  <a:srgbClr val="FFFFFF"/>
                </a:solidFill>
                <a:latin typeface="Arial"/>
                <a:cs typeface="Arial"/>
              </a:rPr>
              <a:t>tiza</a:t>
            </a:r>
            <a:r>
              <a:rPr dirty="0" sz="2800" spc="-60" b="1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dirty="0" sz="2800" spc="-28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800" spc="-40" b="1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0152" y="1119550"/>
            <a:ext cx="3683000" cy="482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0"/>
              </a:lnSpc>
              <a:tabLst>
                <a:tab pos="926465" algn="l"/>
                <a:tab pos="1840864" algn="l"/>
                <a:tab pos="2526665" algn="l"/>
              </a:tabLst>
            </a:pPr>
            <a:r>
              <a:rPr dirty="0" sz="3600">
                <a:solidFill>
                  <a:srgbClr val="00B050"/>
                </a:solidFill>
                <a:latin typeface="Ubuntu Mono"/>
                <a:cs typeface="Ubuntu Mono"/>
              </a:rPr>
              <a:t>¿EN	QUÉ	SE	BASA?</a:t>
            </a:r>
            <a:endParaRPr sz="3600">
              <a:latin typeface="Ubuntu Mono"/>
              <a:cs typeface="Ubuntu Mon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168646" y="3342132"/>
            <a:ext cx="1876805" cy="7879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142232" y="3981450"/>
            <a:ext cx="4015739" cy="7879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790950" y="4620767"/>
            <a:ext cx="4632959" cy="7879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220152" y="2358280"/>
            <a:ext cx="7928609" cy="28041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7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400" spc="-10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dirty="0" sz="2400" spc="26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dirty="0" sz="2400" spc="-15">
                <a:solidFill>
                  <a:srgbClr val="FFFFFF"/>
                </a:solidFill>
                <a:latin typeface="Microsoft Sans Serif"/>
                <a:cs typeface="Microsoft Sans Serif"/>
              </a:rPr>
              <a:t>ual</a:t>
            </a:r>
            <a:r>
              <a:rPr dirty="0" sz="2400" spc="55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dirty="0" sz="2400" spc="-3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140">
                <a:solidFill>
                  <a:srgbClr val="FFFFFF"/>
                </a:solidFill>
                <a:latin typeface="Microsoft Sans Serif"/>
                <a:cs typeface="Microsoft Sans Serif"/>
              </a:rPr>
              <a:t>nt</a:t>
            </a:r>
            <a:r>
              <a:rPr dirty="0" sz="2400" spc="-3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-114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dirty="0" sz="2400" spc="-12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400" spc="-8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8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400" spc="-40">
                <a:solidFill>
                  <a:srgbClr val="FFFFFF"/>
                </a:solidFill>
                <a:latin typeface="Microsoft Sans Serif"/>
                <a:cs typeface="Microsoft Sans Serif"/>
              </a:rPr>
              <a:t>nc</a:t>
            </a:r>
            <a:r>
              <a:rPr dirty="0" sz="2400" spc="15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400" spc="45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dirty="0" sz="2400" spc="-3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-4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2400" spc="-45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dirty="0" sz="2400" spc="15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400" spc="-12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400" spc="-8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8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400" spc="140">
                <a:solidFill>
                  <a:srgbClr val="FFFFFF"/>
                </a:solidFill>
                <a:latin typeface="Microsoft Sans Serif"/>
                <a:cs typeface="Microsoft Sans Serif"/>
              </a:rPr>
              <a:t>nt</a:t>
            </a:r>
            <a:r>
              <a:rPr dirty="0" sz="2400" spc="-3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6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dirty="0" sz="2400" spc="15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400" spc="35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dirty="0" sz="2400" spc="-3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140">
                <a:solidFill>
                  <a:srgbClr val="FFFFFF"/>
                </a:solidFill>
                <a:latin typeface="Microsoft Sans Serif"/>
                <a:cs typeface="Microsoft Sans Serif"/>
              </a:rPr>
              <a:t>nt</a:t>
            </a:r>
            <a:r>
              <a:rPr dirty="0" sz="2400" spc="-3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-1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18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400" spc="-3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-9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Microsoft Sans Serif"/>
                <a:cs typeface="Microsoft Sans Serif"/>
              </a:rPr>
              <a:t>b</a:t>
            </a:r>
            <a:r>
              <a:rPr dirty="0" sz="2400" spc="-16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400" spc="-15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400" spc="-12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400" spc="-8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25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2400" spc="-1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1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r>
              <a:rPr dirty="0" sz="2400" spc="-9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10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dirty="0" sz="2400" spc="50">
                <a:solidFill>
                  <a:srgbClr val="FFFFFF"/>
                </a:solidFill>
                <a:latin typeface="Microsoft Sans Serif"/>
                <a:cs typeface="Microsoft Sans Serif"/>
              </a:rPr>
              <a:t>ri</a:t>
            </a:r>
            <a:r>
              <a:rPr dirty="0" sz="2400" spc="26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dirty="0" sz="2400" spc="-3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50">
                <a:solidFill>
                  <a:srgbClr val="FFFFFF"/>
                </a:solidFill>
                <a:latin typeface="Microsoft Sans Serif"/>
                <a:cs typeface="Microsoft Sans Serif"/>
              </a:rPr>
              <a:t>ri</a:t>
            </a:r>
            <a:r>
              <a:rPr dirty="0" sz="2400" spc="5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2400" spc="-18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endParaRPr sz="2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3141980" marR="1315720" indent="1026160">
              <a:lnSpc>
                <a:spcPct val="149800"/>
              </a:lnSpc>
              <a:spcBef>
                <a:spcPts val="1625"/>
              </a:spcBef>
            </a:pPr>
            <a:r>
              <a:rPr dirty="0" sz="2800" spc="-95" b="1">
                <a:solidFill>
                  <a:srgbClr val="FFFFFF"/>
                </a:solidFill>
                <a:latin typeface="Arial"/>
                <a:cs typeface="Arial"/>
              </a:rPr>
              <a:t>Big</a:t>
            </a:r>
            <a:r>
              <a:rPr dirty="0" sz="2800" spc="-1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4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800" spc="-4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800" spc="22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800" spc="-6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8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3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800" spc="70" b="1">
                <a:solidFill>
                  <a:srgbClr val="FFFFFF"/>
                </a:solidFill>
                <a:latin typeface="Arial"/>
                <a:cs typeface="Arial"/>
              </a:rPr>
              <a:t>nte</a:t>
            </a:r>
            <a:r>
              <a:rPr dirty="0" sz="2800" spc="4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800" spc="-40" b="1">
                <a:solidFill>
                  <a:srgbClr val="FFFFFF"/>
                </a:solidFill>
                <a:latin typeface="Arial"/>
                <a:cs typeface="Arial"/>
              </a:rPr>
              <a:t>ig</a:t>
            </a:r>
            <a:r>
              <a:rPr dirty="0" sz="2800" spc="3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800" spc="-17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800" spc="-16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800" spc="-35" b="1">
                <a:solidFill>
                  <a:srgbClr val="FFFFFF"/>
                </a:solidFill>
                <a:latin typeface="Arial"/>
                <a:cs typeface="Arial"/>
              </a:rPr>
              <a:t>ia</a:t>
            </a:r>
            <a:r>
              <a:rPr dirty="0" sz="2800" spc="-1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3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800" spc="14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800" spc="114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800" spc="-20" b="1">
                <a:solidFill>
                  <a:srgbClr val="FFFFFF"/>
                </a:solidFill>
                <a:latin typeface="Arial"/>
                <a:cs typeface="Arial"/>
              </a:rPr>
              <a:t>ifi</a:t>
            </a:r>
            <a:r>
              <a:rPr dirty="0" sz="2800" spc="-4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800" spc="-2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800" spc="-5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800" spc="4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endParaRPr sz="2800">
              <a:latin typeface="Arial"/>
              <a:cs typeface="Arial"/>
            </a:endParaRPr>
          </a:p>
          <a:p>
            <a:pPr marL="2790825">
              <a:lnSpc>
                <a:spcPct val="100000"/>
              </a:lnSpc>
              <a:spcBef>
                <a:spcPts val="1670"/>
              </a:spcBef>
            </a:pPr>
            <a:r>
              <a:rPr dirty="0" sz="2800" spc="-4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800" spc="-3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800" spc="-170" b="1">
                <a:solidFill>
                  <a:srgbClr val="FFFFFF"/>
                </a:solidFill>
                <a:latin typeface="Arial"/>
                <a:cs typeface="Arial"/>
              </a:rPr>
              <a:t>cn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800" spc="-7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800" spc="-70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í</a:t>
            </a:r>
            <a:r>
              <a:rPr dirty="0" sz="2800" spc="-6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800" spc="-11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20" b="1">
                <a:solidFill>
                  <a:srgbClr val="FFFFFF"/>
                </a:solidFill>
                <a:latin typeface="Arial"/>
                <a:cs typeface="Arial"/>
              </a:rPr>
              <a:t>aut</a:t>
            </a:r>
            <a:r>
              <a:rPr dirty="0" sz="2800" spc="-6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800" spc="-7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800" spc="80" b="1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800" spc="-60" b="1">
                <a:solidFill>
                  <a:srgbClr val="FFFFFF"/>
                </a:solidFill>
                <a:latin typeface="Arial"/>
                <a:cs typeface="Arial"/>
              </a:rPr>
              <a:t>za</a:t>
            </a:r>
            <a:r>
              <a:rPr dirty="0" sz="2800" spc="-5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800" spc="-6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176" y="0"/>
            <a:ext cx="10932413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507735" y="3006852"/>
            <a:ext cx="1661159" cy="8709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516117" y="3606546"/>
            <a:ext cx="1553717" cy="8709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911852" y="4205478"/>
            <a:ext cx="2761487" cy="8709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334000" y="4805171"/>
            <a:ext cx="2008631" cy="8709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380172" y="1945740"/>
            <a:ext cx="9796145" cy="3456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 indent="-635">
              <a:lnSpc>
                <a:spcPct val="100000"/>
              </a:lnSpc>
            </a:pPr>
            <a:r>
              <a:rPr dirty="0" sz="2400" spc="-9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dirty="0" sz="2400" spc="5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2400" spc="-75">
                <a:solidFill>
                  <a:srgbClr val="FFFFFF"/>
                </a:solidFill>
                <a:latin typeface="Microsoft Sans Serif"/>
                <a:cs typeface="Microsoft Sans Serif"/>
              </a:rPr>
              <a:t>y</a:t>
            </a:r>
            <a:r>
              <a:rPr dirty="0" sz="2400" spc="9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25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2400" spc="9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dirty="0" sz="2400" spc="20">
                <a:solidFill>
                  <a:srgbClr val="FFFFFF"/>
                </a:solidFill>
                <a:latin typeface="Microsoft Sans Serif"/>
                <a:cs typeface="Microsoft Sans Serif"/>
              </a:rPr>
              <a:t>í</a:t>
            </a:r>
            <a:r>
              <a:rPr dirty="0" sz="2400" spc="-12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400" spc="9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30">
                <a:solidFill>
                  <a:srgbClr val="FFFFFF"/>
                </a:solidFill>
                <a:latin typeface="Microsoft Sans Serif"/>
                <a:cs typeface="Microsoft Sans Serif"/>
              </a:rPr>
              <a:t>la</a:t>
            </a:r>
            <a:r>
              <a:rPr dirty="0" sz="2400" spc="-18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400" spc="9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35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dirty="0" sz="2400" spc="95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2400" spc="-12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400" spc="2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2400" spc="45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dirty="0" sz="2400" spc="-3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-18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400" spc="8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Microsoft Sans Serif"/>
                <a:cs typeface="Microsoft Sans Serif"/>
              </a:rPr>
              <a:t>b</a:t>
            </a:r>
            <a:r>
              <a:rPr dirty="0" sz="2400" spc="-12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400" spc="-18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400" spc="-3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-18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400" spc="8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dirty="0" sz="2400" spc="-3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9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15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400" spc="17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2400" spc="80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dirty="0" sz="2400" spc="5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2400" spc="80">
                <a:solidFill>
                  <a:srgbClr val="FFFFFF"/>
                </a:solidFill>
                <a:latin typeface="Microsoft Sans Serif"/>
                <a:cs typeface="Microsoft Sans Serif"/>
              </a:rPr>
              <a:t>rm</a:t>
            </a:r>
            <a:r>
              <a:rPr dirty="0" sz="2400" spc="-12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400" spc="-114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dirty="0" sz="2400" spc="15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400" spc="50">
                <a:solidFill>
                  <a:srgbClr val="FFFFFF"/>
                </a:solidFill>
                <a:latin typeface="Microsoft Sans Serif"/>
                <a:cs typeface="Microsoft Sans Serif"/>
              </a:rPr>
              <a:t>ó</a:t>
            </a:r>
            <a:r>
              <a:rPr dirty="0" sz="2400" spc="25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2400" spc="9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18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400" spc="4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dirty="0" sz="2400" spc="9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2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dirty="0" sz="2400" spc="25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2400" spc="-12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400" spc="9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35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dirty="0" sz="2400">
                <a:solidFill>
                  <a:srgbClr val="FFFFFF"/>
                </a:solidFill>
                <a:latin typeface="Microsoft Sans Serif"/>
                <a:cs typeface="Microsoft Sans Serif"/>
              </a:rPr>
              <a:t>ran</a:t>
            </a:r>
            <a:r>
              <a:rPr dirty="0" sz="2400" spc="9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2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dirty="0" sz="2400" spc="-3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30">
                <a:solidFill>
                  <a:srgbClr val="FFFFFF"/>
                </a:solidFill>
                <a:latin typeface="Microsoft Sans Serif"/>
                <a:cs typeface="Microsoft Sans Serif"/>
              </a:rPr>
              <a:t>rrami</a:t>
            </a:r>
            <a:r>
              <a:rPr dirty="0" sz="2400" spc="-3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140">
                <a:solidFill>
                  <a:srgbClr val="FFFFFF"/>
                </a:solidFill>
                <a:latin typeface="Microsoft Sans Serif"/>
                <a:cs typeface="Microsoft Sans Serif"/>
              </a:rPr>
              <a:t>nt</a:t>
            </a:r>
            <a:r>
              <a:rPr dirty="0" sz="2400" spc="-12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400" spc="-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dirty="0" sz="2400" spc="-50">
                <a:solidFill>
                  <a:srgbClr val="FFFFFF"/>
                </a:solidFill>
                <a:latin typeface="Microsoft Sans Serif"/>
                <a:cs typeface="Microsoft Sans Serif"/>
              </a:rPr>
              <a:t>ara</a:t>
            </a:r>
            <a:r>
              <a:rPr dirty="0" sz="24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17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18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400" spc="-3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95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dirty="0" sz="2400" spc="45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dirty="0" sz="2400" spc="7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dirty="0" sz="2400" spc="-3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-18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4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1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dirty="0" sz="2400" spc="95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2400" spc="-45">
                <a:solidFill>
                  <a:srgbClr val="FFFFFF"/>
                </a:solidFill>
                <a:latin typeface="Microsoft Sans Serif"/>
                <a:cs typeface="Microsoft Sans Serif"/>
              </a:rPr>
              <a:t>iv</a:t>
            </a:r>
            <a:r>
              <a:rPr dirty="0" sz="2400" spc="-6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400" spc="45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dirty="0" sz="2400" spc="-65">
                <a:solidFill>
                  <a:srgbClr val="FFFFFF"/>
                </a:solidFill>
                <a:latin typeface="Microsoft Sans Serif"/>
                <a:cs typeface="Microsoft Sans Serif"/>
              </a:rPr>
              <a:t>os</a:t>
            </a:r>
            <a:r>
              <a:rPr dirty="0" sz="24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17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75">
                <a:solidFill>
                  <a:srgbClr val="FFFFFF"/>
                </a:solidFill>
                <a:latin typeface="Microsoft Sans Serif"/>
                <a:cs typeface="Microsoft Sans Serif"/>
              </a:rPr>
              <a:t>y</a:t>
            </a:r>
            <a:r>
              <a:rPr dirty="0" sz="24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1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35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dirty="0" sz="2400" spc="25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dirty="0" sz="2400" spc="45">
                <a:solidFill>
                  <a:srgbClr val="FFFFFF"/>
                </a:solidFill>
                <a:latin typeface="Microsoft Sans Serif"/>
                <a:cs typeface="Microsoft Sans Serif"/>
              </a:rPr>
              <a:t>b</a:t>
            </a:r>
            <a:r>
              <a:rPr dirty="0" sz="2400" spc="-3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95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2400" spc="2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2400" spc="-12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400" spc="55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dirty="0" sz="2400" spc="-3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25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2400" spc="70">
                <a:solidFill>
                  <a:srgbClr val="FFFFFF"/>
                </a:solidFill>
                <a:latin typeface="Microsoft Sans Serif"/>
                <a:cs typeface="Microsoft Sans Serif"/>
              </a:rPr>
              <a:t>ta</a:t>
            </a:r>
            <a:r>
              <a:rPr dirty="0" sz="2400" spc="1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dirty="0" sz="2400" spc="2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-18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4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1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90">
                <a:solidFill>
                  <a:srgbClr val="FFFFFF"/>
                </a:solidFill>
                <a:latin typeface="Microsoft Sans Serif"/>
                <a:cs typeface="Microsoft Sans Serif"/>
              </a:rPr>
              <a:t>ya</a:t>
            </a:r>
            <a:r>
              <a:rPr dirty="0" sz="24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18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Microsoft Sans Serif"/>
                <a:cs typeface="Microsoft Sans Serif"/>
              </a:rPr>
              <a:t>q</a:t>
            </a:r>
            <a:r>
              <a:rPr dirty="0" sz="2400" spc="25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dirty="0" sz="2400" spc="-3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1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Microsoft Sans Serif"/>
                <a:cs typeface="Microsoft Sans Serif"/>
              </a:rPr>
              <a:t>é</a:t>
            </a:r>
            <a:r>
              <a:rPr dirty="0" sz="2400" spc="-18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400" spc="40">
                <a:solidFill>
                  <a:srgbClr val="FFFFFF"/>
                </a:solidFill>
                <a:latin typeface="Microsoft Sans Serif"/>
                <a:cs typeface="Microsoft Sans Serif"/>
              </a:rPr>
              <a:t>tos</a:t>
            </a:r>
            <a:r>
              <a:rPr dirty="0" sz="24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1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2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2400" spc="3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50">
                <a:solidFill>
                  <a:srgbClr val="FFFFFF"/>
                </a:solidFill>
                <a:latin typeface="Microsoft Sans Serif"/>
                <a:cs typeface="Microsoft Sans Serif"/>
              </a:rPr>
              <a:t>q</a:t>
            </a:r>
            <a:r>
              <a:rPr dirty="0" sz="2400" spc="15">
                <a:solidFill>
                  <a:srgbClr val="FFFFFF"/>
                </a:solidFill>
                <a:latin typeface="Microsoft Sans Serif"/>
                <a:cs typeface="Microsoft Sans Serif"/>
              </a:rPr>
              <a:t>ui</a:t>
            </a:r>
            <a:r>
              <a:rPr dirty="0" sz="2400" spc="-3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2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2400" spc="3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25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24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dirty="0" sz="2400" spc="-40">
                <a:solidFill>
                  <a:srgbClr val="FFFFFF"/>
                </a:solidFill>
                <a:latin typeface="Microsoft Sans Serif"/>
                <a:cs typeface="Microsoft Sans Serif"/>
              </a:rPr>
              <a:t>an</a:t>
            </a:r>
            <a:r>
              <a:rPr dirty="0" sz="2400" spc="-4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15">
                <a:solidFill>
                  <a:srgbClr val="FFFFFF"/>
                </a:solidFill>
                <a:latin typeface="Microsoft Sans Serif"/>
                <a:cs typeface="Microsoft Sans Serif"/>
              </a:rPr>
              <a:t>j</a:t>
            </a:r>
            <a:r>
              <a:rPr dirty="0" sz="2400" spc="-15">
                <a:solidFill>
                  <a:srgbClr val="FFFFFF"/>
                </a:solidFill>
                <a:latin typeface="Microsoft Sans Serif"/>
                <a:cs typeface="Microsoft Sans Serif"/>
              </a:rPr>
              <a:t>ar</a:t>
            </a:r>
            <a:r>
              <a:rPr dirty="0" sz="2400" spc="-8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15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400" spc="17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2400" spc="80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dirty="0" sz="2400" spc="5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2400" spc="45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2400" spc="114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dirty="0" sz="2400" spc="-12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400" spc="-114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dirty="0" sz="2400" spc="15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400" spc="50">
                <a:solidFill>
                  <a:srgbClr val="FFFFFF"/>
                </a:solidFill>
                <a:latin typeface="Microsoft Sans Serif"/>
                <a:cs typeface="Microsoft Sans Serif"/>
              </a:rPr>
              <a:t>ó</a:t>
            </a:r>
            <a:r>
              <a:rPr dirty="0" sz="2400" spc="25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2400" spc="-80">
                <a:solidFill>
                  <a:srgbClr val="FFFFFF"/>
                </a:solidFill>
                <a:latin typeface="Microsoft Sans Serif"/>
                <a:cs typeface="Microsoft Sans Serif"/>
              </a:rPr>
              <a:t>:</a:t>
            </a:r>
            <a:endParaRPr sz="2400">
              <a:latin typeface="Microsoft Sans Serif"/>
              <a:cs typeface="Microsoft Sans Serif"/>
            </a:endParaRPr>
          </a:p>
          <a:p>
            <a:pPr algn="ctr" marL="4370070" marR="4363720">
              <a:lnSpc>
                <a:spcPts val="4720"/>
              </a:lnSpc>
              <a:spcBef>
                <a:spcPts val="320"/>
              </a:spcBef>
            </a:pPr>
            <a:r>
              <a:rPr dirty="0" sz="3100" spc="35" b="1">
                <a:solidFill>
                  <a:srgbClr val="FFFFFF"/>
                </a:solidFill>
                <a:latin typeface="Arial"/>
                <a:cs typeface="Arial"/>
              </a:rPr>
              <a:t>Ve</a:t>
            </a:r>
            <a:r>
              <a:rPr dirty="0" sz="3100" spc="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100" spc="-70" b="1">
                <a:solidFill>
                  <a:srgbClr val="FFFFFF"/>
                </a:solidFill>
                <a:latin typeface="Arial"/>
                <a:cs typeface="Arial"/>
              </a:rPr>
              <a:t>az</a:t>
            </a:r>
            <a:r>
              <a:rPr dirty="0" sz="31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45" b="1">
                <a:solidFill>
                  <a:srgbClr val="FFFFFF"/>
                </a:solidFill>
                <a:latin typeface="Arial"/>
                <a:cs typeface="Arial"/>
              </a:rPr>
              <a:t>Vel</a:t>
            </a:r>
            <a:r>
              <a:rPr dirty="0" sz="3100" spc="-55" b="1">
                <a:solidFill>
                  <a:srgbClr val="FFFFFF"/>
                </a:solidFill>
                <a:latin typeface="Arial"/>
                <a:cs typeface="Arial"/>
              </a:rPr>
              <a:t>oz</a:t>
            </a:r>
            <a:endParaRPr sz="3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70"/>
              </a:spcBef>
            </a:pPr>
            <a:r>
              <a:rPr dirty="0" sz="3100" spc="15" b="1">
                <a:solidFill>
                  <a:srgbClr val="FFFFFF"/>
                </a:solidFill>
                <a:latin typeface="Arial"/>
                <a:cs typeface="Arial"/>
              </a:rPr>
              <a:t>Vol</a:t>
            </a:r>
            <a:r>
              <a:rPr dirty="0" sz="3100" spc="-10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3100" spc="70" b="1">
                <a:solidFill>
                  <a:srgbClr val="FFFFFF"/>
                </a:solidFill>
                <a:latin typeface="Arial"/>
                <a:cs typeface="Arial"/>
              </a:rPr>
              <a:t>mét</a:t>
            </a:r>
            <a:r>
              <a:rPr dirty="0" sz="3100" spc="4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10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100" spc="-175" b="1">
                <a:solidFill>
                  <a:srgbClr val="FFFFFF"/>
                </a:solidFill>
                <a:latin typeface="Arial"/>
                <a:cs typeface="Arial"/>
              </a:rPr>
              <a:t>ca</a:t>
            </a:r>
            <a:endParaRPr sz="3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000"/>
              </a:spcBef>
            </a:pPr>
            <a:r>
              <a:rPr dirty="0" sz="3100" b="1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dirty="0" sz="31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100" spc="-1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100" spc="-8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100" spc="-75" b="1">
                <a:solidFill>
                  <a:srgbClr val="FFFFFF"/>
                </a:solidFill>
                <a:latin typeface="Arial"/>
                <a:cs typeface="Arial"/>
              </a:rPr>
              <a:t>da</a:t>
            </a:r>
            <a:endParaRPr sz="3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90606" y="709711"/>
            <a:ext cx="2058035" cy="5340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780"/>
              </a:lnSpc>
            </a:pPr>
            <a:r>
              <a:rPr dirty="0" sz="4000">
                <a:solidFill>
                  <a:srgbClr val="00B050"/>
                </a:solidFill>
                <a:latin typeface="Ubuntu Mono"/>
                <a:cs typeface="Ubuntu Mono"/>
              </a:rPr>
              <a:t>B</a:t>
            </a:r>
            <a:r>
              <a:rPr dirty="0" sz="4000" spc="-5">
                <a:solidFill>
                  <a:srgbClr val="00B050"/>
                </a:solidFill>
                <a:latin typeface="Ubuntu Mono"/>
                <a:cs typeface="Ubuntu Mono"/>
              </a:rPr>
              <a:t>i</a:t>
            </a:r>
            <a:r>
              <a:rPr dirty="0" sz="4000">
                <a:solidFill>
                  <a:srgbClr val="00B050"/>
                </a:solidFill>
                <a:latin typeface="Ubuntu Mono"/>
                <a:cs typeface="Ubuntu Mono"/>
              </a:rPr>
              <a:t>g </a:t>
            </a:r>
            <a:r>
              <a:rPr dirty="0" sz="4000" spc="-5">
                <a:solidFill>
                  <a:srgbClr val="00B050"/>
                </a:solidFill>
                <a:latin typeface="Ubuntu Mono"/>
                <a:cs typeface="Ubuntu Mono"/>
              </a:rPr>
              <a:t>Da</a:t>
            </a:r>
            <a:r>
              <a:rPr dirty="0" sz="4000">
                <a:solidFill>
                  <a:srgbClr val="00B050"/>
                </a:solidFill>
                <a:latin typeface="Ubuntu Mono"/>
                <a:cs typeface="Ubuntu Mono"/>
              </a:rPr>
              <a:t>ta</a:t>
            </a:r>
            <a:endParaRPr sz="4000">
              <a:latin typeface="Ubuntu Mono"/>
              <a:cs typeface="Ubuntu Mon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0713" y="0"/>
            <a:ext cx="1032509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19822" y="2364806"/>
            <a:ext cx="10314940" cy="17818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20000"/>
              </a:lnSpc>
            </a:pPr>
            <a:r>
              <a:rPr dirty="0" sz="2600" spc="-50">
                <a:solidFill>
                  <a:srgbClr val="FFFFFF"/>
                </a:solidFill>
                <a:latin typeface="Microsoft Sans Serif"/>
                <a:cs typeface="Microsoft Sans Serif"/>
              </a:rPr>
              <a:t>De</a:t>
            </a:r>
            <a:r>
              <a:rPr dirty="0" sz="2600" spc="114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dirty="0" sz="2600" spc="-4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600" spc="1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-90">
                <a:solidFill>
                  <a:srgbClr val="FFFFFF"/>
                </a:solidFill>
                <a:latin typeface="Microsoft Sans Serif"/>
                <a:cs typeface="Microsoft Sans Serif"/>
              </a:rPr>
              <a:t>la</a:t>
            </a:r>
            <a:r>
              <a:rPr dirty="0" sz="2600" spc="-10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600" spc="1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2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dirty="0" sz="2600" spc="10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2600" spc="-6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600" spc="-6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2600" spc="-65">
                <a:solidFill>
                  <a:srgbClr val="FFFFFF"/>
                </a:solidFill>
                <a:latin typeface="Microsoft Sans Serif"/>
                <a:cs typeface="Microsoft Sans Serif"/>
              </a:rPr>
              <a:t>de</a:t>
            </a:r>
            <a:r>
              <a:rPr dirty="0" sz="2600" spc="-5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600" spc="114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-95">
                <a:solidFill>
                  <a:srgbClr val="FFFFFF"/>
                </a:solidFill>
                <a:latin typeface="Microsoft Sans Serif"/>
                <a:cs typeface="Microsoft Sans Serif"/>
              </a:rPr>
              <a:t>ba</a:t>
            </a:r>
            <a:r>
              <a:rPr dirty="0" sz="2600" spc="-8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600" spc="-3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600" spc="-19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600" spc="114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5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dirty="0" sz="2600" spc="1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600" spc="1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15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600" spc="15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2600" spc="9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dirty="0" sz="2600" spc="20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dirty="0" sz="2600" spc="-13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600" spc="-50">
                <a:solidFill>
                  <a:srgbClr val="FFFFFF"/>
                </a:solidFill>
                <a:latin typeface="Microsoft Sans Serif"/>
                <a:cs typeface="Microsoft Sans Serif"/>
              </a:rPr>
              <a:t>ci</a:t>
            </a:r>
            <a:r>
              <a:rPr dirty="0" sz="2600" spc="40">
                <a:solidFill>
                  <a:srgbClr val="FFFFFF"/>
                </a:solidFill>
                <a:latin typeface="Microsoft Sans Serif"/>
                <a:cs typeface="Microsoft Sans Serif"/>
              </a:rPr>
              <a:t>ó</a:t>
            </a:r>
            <a:r>
              <a:rPr dirty="0" sz="2600" spc="35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2600" spc="-9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dirty="0" sz="2600" spc="114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-114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600" spc="-12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600" spc="114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10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2600" spc="-9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600" spc="-9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600" spc="35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dirty="0" sz="2600" spc="4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600" spc="-130">
                <a:solidFill>
                  <a:srgbClr val="FFFFFF"/>
                </a:solidFill>
                <a:latin typeface="Microsoft Sans Serif"/>
                <a:cs typeface="Microsoft Sans Serif"/>
              </a:rPr>
              <a:t>z</a:t>
            </a:r>
            <a:r>
              <a:rPr dirty="0" sz="2600" spc="-13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600" spc="114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2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dirty="0" sz="2600" spc="25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2600" spc="114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-6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600" spc="-7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2600" spc="-30">
                <a:solidFill>
                  <a:srgbClr val="FFFFFF"/>
                </a:solidFill>
                <a:latin typeface="Microsoft Sans Serif"/>
                <a:cs typeface="Microsoft Sans Serif"/>
              </a:rPr>
              <a:t>ál</a:t>
            </a:r>
            <a:r>
              <a:rPr dirty="0" sz="2600" spc="-15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600" spc="-12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600" spc="-55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600" spc="-19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600" spc="114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5">
                <a:solidFill>
                  <a:srgbClr val="FFFFFF"/>
                </a:solidFill>
                <a:latin typeface="Microsoft Sans Serif"/>
                <a:cs typeface="Microsoft Sans Serif"/>
              </a:rPr>
              <a:t>qu</a:t>
            </a:r>
            <a:r>
              <a:rPr dirty="0" sz="2600" spc="1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600" spc="10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35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2600" spc="4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2600" spc="-19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600" spc="-10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5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dirty="0" sz="2600" spc="-3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600" spc="105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2600" spc="60">
                <a:solidFill>
                  <a:srgbClr val="FFFFFF"/>
                </a:solidFill>
                <a:latin typeface="Microsoft Sans Serif"/>
                <a:cs typeface="Microsoft Sans Serif"/>
              </a:rPr>
              <a:t>mita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dirty="0" sz="2600" spc="-3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95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dirty="0" sz="2600" spc="6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2600" spc="45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2600" spc="-80">
                <a:solidFill>
                  <a:srgbClr val="FFFFFF"/>
                </a:solidFill>
                <a:latin typeface="Microsoft Sans Serif"/>
                <a:cs typeface="Microsoft Sans Serif"/>
              </a:rPr>
              <a:t>y</a:t>
            </a:r>
            <a:r>
              <a:rPr dirty="0" sz="2600" spc="-3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600" spc="-125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dirty="0" sz="2600" spc="80">
                <a:solidFill>
                  <a:srgbClr val="FFFFFF"/>
                </a:solidFill>
                <a:latin typeface="Microsoft Sans Serif"/>
                <a:cs typeface="Microsoft Sans Serif"/>
              </a:rPr>
              <a:t>ta</a:t>
            </a:r>
            <a:r>
              <a:rPr dirty="0" sz="2600" spc="65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dirty="0" sz="2600" spc="-3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-20">
                <a:solidFill>
                  <a:srgbClr val="FFFFFF"/>
                </a:solidFill>
                <a:latin typeface="Microsoft Sans Serif"/>
                <a:cs typeface="Microsoft Sans Serif"/>
              </a:rPr>
              <a:t>nue</a:t>
            </a:r>
            <a:r>
              <a:rPr dirty="0" sz="2600" spc="-15">
                <a:solidFill>
                  <a:srgbClr val="FFFFFF"/>
                </a:solidFill>
                <a:latin typeface="Microsoft Sans Serif"/>
                <a:cs typeface="Microsoft Sans Serif"/>
              </a:rPr>
              <a:t>v</a:t>
            </a:r>
            <a:r>
              <a:rPr dirty="0" sz="2600" spc="6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2600" spc="-19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dirty="0" sz="2600" spc="-3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-114">
                <a:solidFill>
                  <a:srgbClr val="FFFFFF"/>
                </a:solidFill>
                <a:latin typeface="Microsoft Sans Serif"/>
                <a:cs typeface="Microsoft Sans Serif"/>
              </a:rPr>
              <a:t>es</a:t>
            </a:r>
            <a:r>
              <a:rPr dirty="0" sz="2600" spc="-10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dirty="0" sz="2600" spc="-50">
                <a:solidFill>
                  <a:srgbClr val="FFFFFF"/>
                </a:solidFill>
                <a:latin typeface="Microsoft Sans Serif"/>
                <a:cs typeface="Microsoft Sans Serif"/>
              </a:rPr>
              <a:t>en</a:t>
            </a:r>
            <a:r>
              <a:rPr dirty="0" sz="2600" spc="-4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600" spc="10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2600" spc="15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600" spc="55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2600" spc="-19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dirty="0" sz="2600" spc="-3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5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dirty="0" sz="2600" spc="55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2600" spc="5">
                <a:solidFill>
                  <a:srgbClr val="FFFFFF"/>
                </a:solidFill>
                <a:latin typeface="Microsoft Sans Serif"/>
                <a:cs typeface="Microsoft Sans Serif"/>
              </a:rPr>
              <a:t>nd</a:t>
            </a:r>
            <a:r>
              <a:rPr dirty="0" sz="2600" spc="1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dirty="0" sz="2600" spc="-3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-12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600" spc="-10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dirty="0" sz="2600" spc="-3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5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dirty="0" sz="2600" spc="55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2600" spc="-12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600" spc="-55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600" spc="25">
                <a:solidFill>
                  <a:srgbClr val="FFFFFF"/>
                </a:solidFill>
                <a:latin typeface="Microsoft Sans Serif"/>
                <a:cs typeface="Microsoft Sans Serif"/>
              </a:rPr>
              <a:t>bl</a:t>
            </a:r>
            <a:r>
              <a:rPr dirty="0" sz="2600" spc="4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dirty="0" sz="2600" spc="-3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-65">
                <a:solidFill>
                  <a:srgbClr val="FFFFFF"/>
                </a:solidFill>
                <a:latin typeface="Microsoft Sans Serif"/>
                <a:cs typeface="Microsoft Sans Serif"/>
              </a:rPr>
              <a:t>v</a:t>
            </a:r>
            <a:r>
              <a:rPr dirty="0" sz="2600" spc="3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600" spc="25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dirty="0" sz="2600" spc="-3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5">
                <a:solidFill>
                  <a:srgbClr val="FFFFFF"/>
                </a:solidFill>
                <a:latin typeface="Microsoft Sans Serif"/>
                <a:cs typeface="Microsoft Sans Serif"/>
              </a:rPr>
              <a:t>qué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-5">
                <a:solidFill>
                  <a:srgbClr val="FFFFFF"/>
                </a:solidFill>
                <a:latin typeface="Microsoft Sans Serif"/>
                <a:cs typeface="Microsoft Sans Serif"/>
              </a:rPr>
              <a:t>pa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dirty="0" sz="2600" spc="-13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600" spc="95">
                <a:solidFill>
                  <a:srgbClr val="FFFFFF"/>
                </a:solidFill>
                <a:latin typeface="Microsoft Sans Serif"/>
                <a:cs typeface="Microsoft Sans Serif"/>
              </a:rPr>
              <a:t>b</a:t>
            </a:r>
            <a:r>
              <a:rPr dirty="0" sz="2600" spc="6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2600" spc="-13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600" spc="-19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dirty="0" sz="2600" spc="-254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-14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600" spc="-114">
                <a:solidFill>
                  <a:srgbClr val="FFFFFF"/>
                </a:solidFill>
                <a:latin typeface="Microsoft Sans Serif"/>
                <a:cs typeface="Microsoft Sans Serif"/>
              </a:rPr>
              <a:t>cc</a:t>
            </a:r>
            <a:r>
              <a:rPr dirty="0" sz="2600" spc="15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600" spc="55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2600" spc="-80">
                <a:solidFill>
                  <a:srgbClr val="FFFFFF"/>
                </a:solidFill>
                <a:latin typeface="Microsoft Sans Serif"/>
                <a:cs typeface="Microsoft Sans Serif"/>
              </a:rPr>
              <a:t>ne</a:t>
            </a:r>
            <a:r>
              <a:rPr dirty="0" sz="2600" spc="-6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dirty="0" sz="2600" spc="-2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-80">
                <a:solidFill>
                  <a:srgbClr val="FFFFFF"/>
                </a:solidFill>
                <a:latin typeface="Microsoft Sans Serif"/>
                <a:cs typeface="Microsoft Sans Serif"/>
              </a:rPr>
              <a:t>y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dirty="0" sz="2600" spc="-2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-13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600" spc="-125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dirty="0" sz="2600" spc="55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2600" spc="85">
                <a:solidFill>
                  <a:srgbClr val="FFFFFF"/>
                </a:solidFill>
                <a:latin typeface="Microsoft Sans Serif"/>
                <a:cs typeface="Microsoft Sans Serif"/>
              </a:rPr>
              <a:t>nt</a:t>
            </a:r>
            <a:r>
              <a:rPr dirty="0" sz="2600" spc="11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600" spc="-125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dirty="0" sz="2600" spc="1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600" spc="10">
                <a:solidFill>
                  <a:srgbClr val="FFFFFF"/>
                </a:solidFill>
                <a:latin typeface="Microsoft Sans Serif"/>
                <a:cs typeface="Microsoft Sans Serif"/>
              </a:rPr>
              <a:t>mi</a:t>
            </a:r>
            <a:r>
              <a:rPr dirty="0" sz="2600" spc="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600" spc="2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2600" spc="17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2600" spc="-19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dirty="0" sz="2600" spc="-27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-7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600" spc="-75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2600" spc="25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dirty="0" sz="2600" spc="-2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-50">
                <a:solidFill>
                  <a:srgbClr val="FFFFFF"/>
                </a:solidFill>
                <a:latin typeface="Microsoft Sans Serif"/>
                <a:cs typeface="Microsoft Sans Serif"/>
              </a:rPr>
              <a:t>ne</a:t>
            </a:r>
            <a:r>
              <a:rPr dirty="0" sz="2600" spc="-35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dirty="0" sz="2600" spc="-3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600" spc="-16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600" spc="-17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600" spc="10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2600" spc="15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600" spc="55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2600" spc="-19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dirty="0" sz="2600" spc="-2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5">
                <a:solidFill>
                  <a:srgbClr val="FFFFFF"/>
                </a:solidFill>
                <a:latin typeface="Microsoft Sans Serif"/>
                <a:cs typeface="Microsoft Sans Serif"/>
              </a:rPr>
              <a:t>pa</a:t>
            </a:r>
            <a:r>
              <a:rPr dirty="0" sz="2600" spc="5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2600" spc="-13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dirty="0" sz="2600" spc="-2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65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dirty="0" sz="2600" spc="10">
                <a:solidFill>
                  <a:srgbClr val="FFFFFF"/>
                </a:solidFill>
                <a:latin typeface="Microsoft Sans Serif"/>
                <a:cs typeface="Microsoft Sans Serif"/>
              </a:rPr>
              <a:t>ogra</a:t>
            </a:r>
            <a:r>
              <a:rPr dirty="0" sz="2600" spc="10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2600" spc="8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20">
                <a:solidFill>
                  <a:srgbClr val="FFFFFF"/>
                </a:solidFill>
                <a:latin typeface="Microsoft Sans Serif"/>
                <a:cs typeface="Microsoft Sans Serif"/>
              </a:rPr>
              <a:t>nues</a:t>
            </a:r>
            <a:r>
              <a:rPr dirty="0" sz="2600" spc="1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dirty="0" sz="2600" spc="10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2600" spc="55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2600" spc="-19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600" spc="-10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55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2600" spc="50">
                <a:solidFill>
                  <a:srgbClr val="FFFFFF"/>
                </a:solidFill>
                <a:latin typeface="Microsoft Sans Serif"/>
                <a:cs typeface="Microsoft Sans Serif"/>
              </a:rPr>
              <a:t>b</a:t>
            </a:r>
            <a:r>
              <a:rPr dirty="0" sz="2600" spc="15">
                <a:solidFill>
                  <a:srgbClr val="FFFFFF"/>
                </a:solidFill>
                <a:latin typeface="Microsoft Sans Serif"/>
                <a:cs typeface="Microsoft Sans Serif"/>
              </a:rPr>
              <a:t>j</a:t>
            </a:r>
            <a:r>
              <a:rPr dirty="0" sz="2600" spc="-3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600" spc="28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dirty="0" sz="2600" spc="15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600" spc="-70">
                <a:solidFill>
                  <a:srgbClr val="FFFFFF"/>
                </a:solidFill>
                <a:latin typeface="Microsoft Sans Serif"/>
                <a:cs typeface="Microsoft Sans Serif"/>
              </a:rPr>
              <a:t>vo</a:t>
            </a:r>
            <a:r>
              <a:rPr dirty="0" sz="2600" spc="-7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600" spc="-9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780"/>
              </a:lnSpc>
            </a:pPr>
            <a:r>
              <a:rPr dirty="0"/>
              <a:t>I</a:t>
            </a:r>
            <a:r>
              <a:rPr dirty="0" spc="-5"/>
              <a:t>nt</a:t>
            </a:r>
            <a:r>
              <a:rPr dirty="0"/>
              <a:t>e</a:t>
            </a:r>
            <a:r>
              <a:rPr dirty="0" spc="-5"/>
              <a:t>li</a:t>
            </a:r>
            <a:r>
              <a:rPr dirty="0"/>
              <a:t>g</a:t>
            </a:r>
            <a:r>
              <a:rPr dirty="0" spc="-5"/>
              <a:t>en</a:t>
            </a:r>
            <a:r>
              <a:rPr dirty="0"/>
              <a:t>c</a:t>
            </a:r>
            <a:r>
              <a:rPr dirty="0" spc="-5"/>
              <a:t>i</a:t>
            </a:r>
            <a:r>
              <a:rPr dirty="0"/>
              <a:t>a </a:t>
            </a:r>
            <a:r>
              <a:rPr dirty="0" spc="-5"/>
              <a:t>Ar</a:t>
            </a:r>
            <a:r>
              <a:rPr dirty="0"/>
              <a:t>t</a:t>
            </a:r>
            <a:r>
              <a:rPr dirty="0" spc="-5"/>
              <a:t>if</a:t>
            </a:r>
            <a:r>
              <a:rPr dirty="0"/>
              <a:t>i</a:t>
            </a:r>
            <a:r>
              <a:rPr dirty="0" spc="-5"/>
              <a:t>ci</a:t>
            </a:r>
            <a:r>
              <a:rPr dirty="0"/>
              <a:t>al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93113" y="0"/>
            <a:ext cx="10088117" cy="67322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830167" y="2476260"/>
            <a:ext cx="9290050" cy="17818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20000"/>
              </a:lnSpc>
            </a:pPr>
            <a:r>
              <a:rPr dirty="0" sz="2600" spc="-5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dirty="0" sz="2600" spc="-45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2600" spc="-19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dirty="0" sz="2600" spc="-1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65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dirty="0" sz="2600" spc="55">
                <a:solidFill>
                  <a:srgbClr val="FFFFFF"/>
                </a:solidFill>
                <a:latin typeface="Microsoft Sans Serif"/>
                <a:cs typeface="Microsoft Sans Serif"/>
              </a:rPr>
              <a:t>od</a:t>
            </a:r>
            <a:r>
              <a:rPr dirty="0" sz="2600" spc="25">
                <a:solidFill>
                  <a:srgbClr val="FFFFFF"/>
                </a:solidFill>
                <a:latin typeface="Microsoft Sans Serif"/>
                <a:cs typeface="Microsoft Sans Serif"/>
              </a:rPr>
              <a:t>el</a:t>
            </a:r>
            <a:r>
              <a:rPr dirty="0" sz="2600" spc="4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2600" spc="-19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dirty="0" sz="2600" spc="-1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5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dirty="0" sz="2600" spc="1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dirty="0" sz="2600" spc="-1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5">
                <a:solidFill>
                  <a:srgbClr val="FFFFFF"/>
                </a:solidFill>
                <a:latin typeface="Microsoft Sans Serif"/>
                <a:cs typeface="Microsoft Sans Serif"/>
              </a:rPr>
              <a:t>ap</a:t>
            </a:r>
            <a:r>
              <a:rPr dirty="0" sz="2600" spc="5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2600" spc="20">
                <a:solidFill>
                  <a:srgbClr val="FFFFFF"/>
                </a:solidFill>
                <a:latin typeface="Microsoft Sans Serif"/>
                <a:cs typeface="Microsoft Sans Serif"/>
              </a:rPr>
              <a:t>end</a:t>
            </a:r>
            <a:r>
              <a:rPr dirty="0" sz="2600" spc="1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600" spc="-125">
                <a:solidFill>
                  <a:srgbClr val="FFFFFF"/>
                </a:solidFill>
                <a:latin typeface="Microsoft Sans Serif"/>
                <a:cs typeface="Microsoft Sans Serif"/>
              </a:rPr>
              <a:t>z</a:t>
            </a:r>
            <a:r>
              <a:rPr dirty="0" sz="2600" spc="-8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600" spc="-30">
                <a:solidFill>
                  <a:srgbClr val="FFFFFF"/>
                </a:solidFill>
                <a:latin typeface="Microsoft Sans Serif"/>
                <a:cs typeface="Microsoft Sans Serif"/>
              </a:rPr>
              <a:t>j</a:t>
            </a:r>
            <a:r>
              <a:rPr dirty="0" sz="2600" spc="-3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dirty="0" sz="2600" spc="-1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-6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600" spc="-7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dirty="0" sz="2600" spc="11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dirty="0" sz="2600" spc="229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2600" spc="7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dirty="0" sz="2600" spc="9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600" spc="5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dirty="0" sz="2600" spc="15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600" spc="-130">
                <a:solidFill>
                  <a:srgbClr val="FFFFFF"/>
                </a:solidFill>
                <a:latin typeface="Microsoft Sans Serif"/>
                <a:cs typeface="Microsoft Sans Serif"/>
              </a:rPr>
              <a:t>z</a:t>
            </a:r>
            <a:r>
              <a:rPr dirty="0" sz="2600" spc="-3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600" spc="-3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dirty="0" sz="2600" spc="55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dirty="0" sz="2600" spc="-1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-4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dirty="0" sz="2600" spc="-3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600" spc="105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2600" spc="-13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dirty="0" sz="2600" spc="-1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-12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600" spc="-55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600" spc="4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600" spc="25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dirty="0" sz="2600" spc="-4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600" spc="7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dirty="0" sz="2600" spc="-17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dirty="0" sz="2600" spc="-9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-125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dirty="0" sz="2600" spc="6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2600" spc="7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dirty="0" sz="2600" spc="135">
                <a:solidFill>
                  <a:srgbClr val="FFFFFF"/>
                </a:solidFill>
                <a:latin typeface="Microsoft Sans Serif"/>
                <a:cs typeface="Microsoft Sans Serif"/>
              </a:rPr>
              <a:t>pu</a:t>
            </a:r>
            <a:r>
              <a:rPr dirty="0" sz="2600" spc="7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dirty="0" sz="2600" spc="-14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600" spc="-7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dirty="0" sz="2600" spc="-3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600" spc="55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2600" spc="-65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2600" spc="-6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600" spc="-60">
                <a:solidFill>
                  <a:srgbClr val="FFFFFF"/>
                </a:solidFill>
                <a:latin typeface="Microsoft Sans Serif"/>
                <a:cs typeface="Microsoft Sans Serif"/>
              </a:rPr>
              <a:t>le</a:t>
            </a:r>
            <a:r>
              <a:rPr dirty="0" sz="2600" spc="-6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600" spc="2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-114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dirty="0" sz="2600" spc="-3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600" spc="-3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dirty="0" sz="2600" spc="-13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600" spc="2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-45">
                <a:solidFill>
                  <a:srgbClr val="FFFFFF"/>
                </a:solidFill>
                <a:latin typeface="Microsoft Sans Serif"/>
                <a:cs typeface="Microsoft Sans Serif"/>
              </a:rPr>
              <a:t>ve</a:t>
            </a:r>
            <a:r>
              <a:rPr dirty="0" sz="2600" spc="-130">
                <a:solidFill>
                  <a:srgbClr val="FFFFFF"/>
                </a:solidFill>
                <a:latin typeface="Microsoft Sans Serif"/>
                <a:cs typeface="Microsoft Sans Serif"/>
              </a:rPr>
              <a:t>z</a:t>
            </a:r>
            <a:r>
              <a:rPr dirty="0" sz="2600" spc="254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-7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600" spc="-75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2600" spc="25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2600" spc="2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7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dirty="0" sz="2600" spc="-18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600" spc="-16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600" spc="2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125">
                <a:solidFill>
                  <a:srgbClr val="FFFFFF"/>
                </a:solidFill>
                <a:latin typeface="Microsoft Sans Serif"/>
                <a:cs typeface="Microsoft Sans Serif"/>
              </a:rPr>
              <a:t>ut</a:t>
            </a:r>
            <a:r>
              <a:rPr dirty="0" sz="2600" spc="7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600" spc="55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dirty="0" sz="2600" spc="15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600" spc="-130">
                <a:solidFill>
                  <a:srgbClr val="FFFFFF"/>
                </a:solidFill>
                <a:latin typeface="Microsoft Sans Serif"/>
                <a:cs typeface="Microsoft Sans Serif"/>
              </a:rPr>
              <a:t>z</a:t>
            </a:r>
            <a:r>
              <a:rPr dirty="0" sz="2600" spc="-5">
                <a:solidFill>
                  <a:srgbClr val="FFFFFF"/>
                </a:solidFill>
                <a:latin typeface="Microsoft Sans Serif"/>
                <a:cs typeface="Microsoft Sans Serif"/>
              </a:rPr>
              <a:t>ad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2600" spc="-19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600" spc="2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-35">
                <a:solidFill>
                  <a:srgbClr val="FFFFFF"/>
                </a:solidFill>
                <a:latin typeface="Microsoft Sans Serif"/>
                <a:cs typeface="Microsoft Sans Serif"/>
              </a:rPr>
              <a:t>desd</a:t>
            </a:r>
            <a:r>
              <a:rPr dirty="0" sz="2600" spc="-3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600" spc="254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-45" b="1">
                <a:solidFill>
                  <a:srgbClr val="FFFFFF"/>
                </a:solidFill>
                <a:latin typeface="Arial"/>
                <a:cs typeface="Arial"/>
              </a:rPr>
              <a:t>bots</a:t>
            </a:r>
            <a:r>
              <a:rPr dirty="0" sz="2600" spc="2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5">
                <a:solidFill>
                  <a:srgbClr val="FFFFFF"/>
                </a:solidFill>
                <a:latin typeface="Microsoft Sans Serif"/>
                <a:cs typeface="Microsoft Sans Serif"/>
              </a:rPr>
              <a:t>que </a:t>
            </a:r>
            <a:r>
              <a:rPr dirty="0" sz="2600" spc="10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2600" spc="-3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600" spc="-30">
                <a:solidFill>
                  <a:srgbClr val="FFFFFF"/>
                </a:solidFill>
                <a:latin typeface="Microsoft Sans Serif"/>
                <a:cs typeface="Microsoft Sans Serif"/>
              </a:rPr>
              <a:t>al</a:t>
            </a:r>
            <a:r>
              <a:rPr dirty="0" sz="2600" spc="-15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600" spc="-114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dirty="0" sz="2600" spc="-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n  </a:t>
            </a:r>
            <a:r>
              <a:rPr dirty="0" sz="2600" spc="-27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110">
                <a:solidFill>
                  <a:srgbClr val="FFFFFF"/>
                </a:solidFill>
                <a:latin typeface="Microsoft Sans Serif"/>
                <a:cs typeface="Microsoft Sans Serif"/>
              </a:rPr>
              <a:t>en</a:t>
            </a:r>
            <a:r>
              <a:rPr dirty="0" sz="2600" spc="55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dirty="0" sz="2600" spc="10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2600" spc="-5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600" spc="-40">
                <a:solidFill>
                  <a:srgbClr val="FFFFFF"/>
                </a:solidFill>
                <a:latin typeface="Microsoft Sans Serif"/>
                <a:cs typeface="Microsoft Sans Serif"/>
              </a:rPr>
              <a:t>v</a:t>
            </a:r>
            <a:r>
              <a:rPr dirty="0" sz="2600" spc="15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600" spc="-65">
                <a:solidFill>
                  <a:srgbClr val="FFFFFF"/>
                </a:solidFill>
                <a:latin typeface="Microsoft Sans Serif"/>
                <a:cs typeface="Microsoft Sans Serif"/>
              </a:rPr>
              <a:t>sta</a:t>
            </a:r>
            <a:r>
              <a:rPr dirty="0" sz="2600" spc="-6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dirty="0" sz="2600" spc="-2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5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dirty="0" sz="2600" spc="1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dirty="0" sz="2600" spc="-27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55">
                <a:solidFill>
                  <a:srgbClr val="FFFFFF"/>
                </a:solidFill>
                <a:latin typeface="Microsoft Sans Serif"/>
                <a:cs typeface="Microsoft Sans Serif"/>
              </a:rPr>
              <a:t>im</a:t>
            </a:r>
            <a:r>
              <a:rPr dirty="0" sz="2600" spc="5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dirty="0" sz="2600" spc="-13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600" spc="-125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dirty="0" sz="2600" spc="17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2600" spc="-9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dirty="0" sz="2600" spc="-2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-45">
                <a:solidFill>
                  <a:srgbClr val="FFFFFF"/>
                </a:solidFill>
                <a:latin typeface="Microsoft Sans Serif"/>
                <a:cs typeface="Microsoft Sans Serif"/>
              </a:rPr>
              <a:t>anál</a:t>
            </a:r>
            <a:r>
              <a:rPr dirty="0" sz="2600" spc="-2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600" spc="-12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600" spc="-55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600" spc="-19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dirty="0" sz="2600" spc="-2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5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dirty="0" sz="2600" spc="1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dirty="0" sz="2600" spc="-27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28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dirty="0" sz="2600" spc="-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600" spc="-1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2600" spc="-20">
                <a:solidFill>
                  <a:srgbClr val="FFFFFF"/>
                </a:solidFill>
                <a:latin typeface="Microsoft Sans Serif"/>
                <a:cs typeface="Microsoft Sans Serif"/>
              </a:rPr>
              <a:t>den</a:t>
            </a:r>
            <a:r>
              <a:rPr dirty="0" sz="2600" spc="-1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dirty="0" sz="2600" spc="15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600" spc="-13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60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dirty="0" sz="2600" spc="-2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Microsoft Sans Serif"/>
                <a:cs typeface="Microsoft Sans Serif"/>
              </a:rPr>
              <a:t>en</a:t>
            </a:r>
            <a:r>
              <a:rPr dirty="0" sz="26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65">
                <a:solidFill>
                  <a:srgbClr val="FFFFFF"/>
                </a:solidFill>
                <a:latin typeface="Microsoft Sans Serif"/>
                <a:cs typeface="Microsoft Sans Serif"/>
              </a:rPr>
              <a:t>ti</a:t>
            </a:r>
            <a:r>
              <a:rPr dirty="0" sz="2600" spc="13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600" spc="85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dirty="0" sz="2600" spc="5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dirty="0" sz="2600" spc="55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2600" spc="-114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10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2600" spc="-50">
                <a:solidFill>
                  <a:srgbClr val="FFFFFF"/>
                </a:solidFill>
                <a:latin typeface="Microsoft Sans Serif"/>
                <a:cs typeface="Microsoft Sans Serif"/>
              </a:rPr>
              <a:t>ea</a:t>
            </a:r>
            <a:r>
              <a:rPr dirty="0" sz="2600" spc="-2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dirty="0" sz="2600" spc="-9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-80">
                <a:solidFill>
                  <a:srgbClr val="FFFFFF"/>
                </a:solidFill>
                <a:latin typeface="Microsoft Sans Serif"/>
                <a:cs typeface="Microsoft Sans Serif"/>
              </a:rPr>
              <a:t>y</a:t>
            </a:r>
            <a:r>
              <a:rPr dirty="0" sz="2600" spc="-1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-50">
                <a:solidFill>
                  <a:srgbClr val="FFFFFF"/>
                </a:solidFill>
                <a:latin typeface="Microsoft Sans Serif"/>
                <a:cs typeface="Microsoft Sans Serif"/>
              </a:rPr>
              <a:t>sug</a:t>
            </a:r>
            <a:r>
              <a:rPr dirty="0" sz="2600" spc="3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600" spc="25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2600" spc="-50">
                <a:solidFill>
                  <a:srgbClr val="FFFFFF"/>
                </a:solidFill>
                <a:latin typeface="Microsoft Sans Serif"/>
                <a:cs typeface="Microsoft Sans Serif"/>
              </a:rPr>
              <a:t>enc</a:t>
            </a:r>
            <a:r>
              <a:rPr dirty="0" sz="2600" spc="15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600" spc="-18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600" spc="-16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600" spc="-9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5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dirty="0" sz="2600" spc="1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600" spc="-1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55">
                <a:solidFill>
                  <a:srgbClr val="FFFFFF"/>
                </a:solidFill>
                <a:latin typeface="Microsoft Sans Serif"/>
                <a:cs typeface="Microsoft Sans Serif"/>
              </a:rPr>
              <a:t>im</a:t>
            </a:r>
            <a:r>
              <a:rPr dirty="0" sz="2600" spc="5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dirty="0" sz="2600" spc="-130">
                <a:solidFill>
                  <a:srgbClr val="FFFFFF"/>
                </a:solidFill>
                <a:latin typeface="Microsoft Sans Serif"/>
                <a:cs typeface="Microsoft Sans Serif"/>
              </a:rPr>
              <a:t>ac</a:t>
            </a:r>
            <a:r>
              <a:rPr dirty="0" sz="2600" spc="17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2600" spc="-1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5">
                <a:solidFill>
                  <a:srgbClr val="FFFFFF"/>
                </a:solidFill>
                <a:latin typeface="Microsoft Sans Serif"/>
                <a:cs typeface="Microsoft Sans Serif"/>
              </a:rPr>
              <a:t>pa</a:t>
            </a:r>
            <a:r>
              <a:rPr dirty="0" sz="2600" spc="5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2600" spc="-13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600" spc="-9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600" spc="5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dirty="0" sz="2600" spc="2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600" spc="-165">
                <a:solidFill>
                  <a:srgbClr val="FFFFFF"/>
                </a:solidFill>
                <a:latin typeface="Microsoft Sans Serif"/>
                <a:cs typeface="Microsoft Sans Serif"/>
              </a:rPr>
              <a:t>sc</a:t>
            </a:r>
            <a:r>
              <a:rPr dirty="0" sz="2600" spc="65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dirty="0" sz="2600" spc="4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2600" spc="-7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600" spc="-75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2600" spc="-20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600" spc="-9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47792" y="608967"/>
            <a:ext cx="5866765" cy="5340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780"/>
              </a:lnSpc>
              <a:tabLst>
                <a:tab pos="2805430" algn="l"/>
              </a:tabLst>
            </a:pPr>
            <a:r>
              <a:rPr dirty="0" sz="4000">
                <a:solidFill>
                  <a:srgbClr val="00B050"/>
                </a:solidFill>
                <a:latin typeface="Ubuntu Mono"/>
                <a:cs typeface="Ubuntu Mono"/>
              </a:rPr>
              <a:t>T</a:t>
            </a:r>
            <a:r>
              <a:rPr dirty="0" sz="4000" spc="-5">
                <a:solidFill>
                  <a:srgbClr val="00B050"/>
                </a:solidFill>
                <a:latin typeface="Ubuntu Mono"/>
                <a:cs typeface="Ubuntu Mono"/>
              </a:rPr>
              <a:t>ec</a:t>
            </a:r>
            <a:r>
              <a:rPr dirty="0" sz="4000">
                <a:solidFill>
                  <a:srgbClr val="00B050"/>
                </a:solidFill>
                <a:latin typeface="Ubuntu Mono"/>
                <a:cs typeface="Ubuntu Mono"/>
              </a:rPr>
              <a:t>n</a:t>
            </a:r>
            <a:r>
              <a:rPr dirty="0" sz="4000" spc="-5">
                <a:solidFill>
                  <a:srgbClr val="00B050"/>
                </a:solidFill>
                <a:latin typeface="Ubuntu Mono"/>
                <a:cs typeface="Ubuntu Mono"/>
              </a:rPr>
              <a:t>ol</a:t>
            </a:r>
            <a:r>
              <a:rPr dirty="0" sz="4000">
                <a:solidFill>
                  <a:srgbClr val="00B050"/>
                </a:solidFill>
                <a:latin typeface="Ubuntu Mono"/>
                <a:cs typeface="Ubuntu Mono"/>
              </a:rPr>
              <a:t>o</a:t>
            </a:r>
            <a:r>
              <a:rPr dirty="0" sz="4000" spc="-5">
                <a:solidFill>
                  <a:srgbClr val="00B050"/>
                </a:solidFill>
                <a:latin typeface="Ubuntu Mono"/>
                <a:cs typeface="Ubuntu Mono"/>
              </a:rPr>
              <a:t>gí</a:t>
            </a:r>
            <a:r>
              <a:rPr dirty="0" sz="4000">
                <a:solidFill>
                  <a:srgbClr val="00B050"/>
                </a:solidFill>
                <a:latin typeface="Ubuntu Mono"/>
                <a:cs typeface="Ubuntu Mono"/>
              </a:rPr>
              <a:t>a	</a:t>
            </a:r>
            <a:r>
              <a:rPr dirty="0" sz="4000" spc="-5">
                <a:solidFill>
                  <a:srgbClr val="00B050"/>
                </a:solidFill>
                <a:latin typeface="Ubuntu Mono"/>
                <a:cs typeface="Ubuntu Mono"/>
              </a:rPr>
              <a:t>A</a:t>
            </a:r>
            <a:r>
              <a:rPr dirty="0" sz="4000">
                <a:solidFill>
                  <a:srgbClr val="00B050"/>
                </a:solidFill>
                <a:latin typeface="Ubuntu Mono"/>
                <a:cs typeface="Ubuntu Mono"/>
              </a:rPr>
              <a:t>u</a:t>
            </a:r>
            <a:r>
              <a:rPr dirty="0" sz="4000" spc="-5">
                <a:solidFill>
                  <a:srgbClr val="00B050"/>
                </a:solidFill>
                <a:latin typeface="Ubuntu Mono"/>
                <a:cs typeface="Ubuntu Mono"/>
              </a:rPr>
              <a:t>to</a:t>
            </a:r>
            <a:r>
              <a:rPr dirty="0" sz="4000">
                <a:solidFill>
                  <a:srgbClr val="00B050"/>
                </a:solidFill>
                <a:latin typeface="Ubuntu Mono"/>
                <a:cs typeface="Ubuntu Mono"/>
              </a:rPr>
              <a:t>m</a:t>
            </a:r>
            <a:r>
              <a:rPr dirty="0" sz="4000" spc="-5">
                <a:solidFill>
                  <a:srgbClr val="00B050"/>
                </a:solidFill>
                <a:latin typeface="Ubuntu Mono"/>
                <a:cs typeface="Ubuntu Mono"/>
              </a:rPr>
              <a:t>at</a:t>
            </a:r>
            <a:r>
              <a:rPr dirty="0" sz="4000">
                <a:solidFill>
                  <a:srgbClr val="00B050"/>
                </a:solidFill>
                <a:latin typeface="Ubuntu Mono"/>
                <a:cs typeface="Ubuntu Mono"/>
              </a:rPr>
              <a:t>i</a:t>
            </a:r>
            <a:r>
              <a:rPr dirty="0" sz="4000" spc="-5">
                <a:solidFill>
                  <a:srgbClr val="00B050"/>
                </a:solidFill>
                <a:latin typeface="Ubuntu Mono"/>
                <a:cs typeface="Ubuntu Mono"/>
              </a:rPr>
              <a:t>za</a:t>
            </a:r>
            <a:r>
              <a:rPr dirty="0" sz="4000">
                <a:solidFill>
                  <a:srgbClr val="00B050"/>
                </a:solidFill>
                <a:latin typeface="Ubuntu Mono"/>
                <a:cs typeface="Ubuntu Mono"/>
              </a:rPr>
              <a:t>da</a:t>
            </a:r>
            <a:endParaRPr sz="4000">
              <a:latin typeface="Ubuntu Mono"/>
              <a:cs typeface="Ubuntu Mon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0152" y="1119550"/>
            <a:ext cx="3454400" cy="482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0"/>
              </a:lnSpc>
              <a:tabLst>
                <a:tab pos="1612265" algn="l"/>
                <a:tab pos="2298065" algn="l"/>
              </a:tabLst>
            </a:pPr>
            <a:r>
              <a:rPr dirty="0" sz="3600">
                <a:solidFill>
                  <a:srgbClr val="00B050"/>
                </a:solidFill>
                <a:latin typeface="Ubuntu Mono"/>
                <a:cs typeface="Ubuntu Mono"/>
              </a:rPr>
              <a:t>¿QUIÉN	LO	HACE?</a:t>
            </a:r>
            <a:endParaRPr sz="3600">
              <a:latin typeface="Ubuntu Mono"/>
              <a:cs typeface="Ubuntu Mon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9847" y="2582275"/>
            <a:ext cx="9747885" cy="16471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20000"/>
              </a:lnSpc>
            </a:pPr>
            <a:r>
              <a:rPr dirty="0" sz="2400" spc="-135">
                <a:solidFill>
                  <a:srgbClr val="FFFFFF"/>
                </a:solidFill>
                <a:latin typeface="Microsoft Sans Serif"/>
                <a:cs typeface="Microsoft Sans Serif"/>
              </a:rPr>
              <a:t>En</a:t>
            </a:r>
            <a:r>
              <a:rPr dirty="0" sz="2400" spc="-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35" b="1">
                <a:solidFill>
                  <a:srgbClr val="00B050"/>
                </a:solidFill>
                <a:latin typeface="Arial"/>
                <a:cs typeface="Arial"/>
              </a:rPr>
              <a:t>dbe</a:t>
            </a:r>
            <a:r>
              <a:rPr dirty="0" sz="2400" spc="-30" b="1">
                <a:solidFill>
                  <a:srgbClr val="00B050"/>
                </a:solidFill>
                <a:latin typeface="Arial"/>
                <a:cs typeface="Arial"/>
              </a:rPr>
              <a:t>n</a:t>
            </a:r>
            <a:r>
              <a:rPr dirty="0" sz="2400" spc="40" b="1">
                <a:solidFill>
                  <a:srgbClr val="00B050"/>
                </a:solidFill>
                <a:latin typeface="Arial"/>
                <a:cs typeface="Arial"/>
              </a:rPr>
              <a:t>l</a:t>
            </a:r>
            <a:r>
              <a:rPr dirty="0" sz="2400" spc="-5" b="1">
                <a:solidFill>
                  <a:srgbClr val="00B050"/>
                </a:solidFill>
                <a:latin typeface="Arial"/>
                <a:cs typeface="Arial"/>
              </a:rPr>
              <a:t>ope</a:t>
            </a:r>
            <a:r>
              <a:rPr dirty="0" sz="2400" b="1">
                <a:solidFill>
                  <a:srgbClr val="00B050"/>
                </a:solidFill>
                <a:latin typeface="Arial"/>
                <a:cs typeface="Arial"/>
              </a:rPr>
              <a:t>r</a:t>
            </a:r>
            <a:r>
              <a:rPr dirty="0" sz="2400" spc="-245" b="1">
                <a:solidFill>
                  <a:srgbClr val="00B050"/>
                </a:solidFill>
                <a:latin typeface="Arial"/>
                <a:cs typeface="Arial"/>
              </a:rPr>
              <a:t>s</a:t>
            </a:r>
            <a:r>
              <a:rPr dirty="0" sz="2400" spc="-75" b="1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dirty="0" sz="2400" spc="-1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55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dirty="0" sz="2400" spc="5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2400" spc="-18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400" spc="-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dirty="0" sz="2400" spc="-3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-18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400" spc="-12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400" spc="95">
                <a:solidFill>
                  <a:srgbClr val="FFFFFF"/>
                </a:solidFill>
                <a:latin typeface="Microsoft Sans Serif"/>
                <a:cs typeface="Microsoft Sans Serif"/>
              </a:rPr>
              <a:t>rr</a:t>
            </a:r>
            <a:r>
              <a:rPr dirty="0" sz="2400" spc="15">
                <a:solidFill>
                  <a:srgbClr val="FFFFFF"/>
                </a:solidFill>
                <a:latin typeface="Microsoft Sans Serif"/>
                <a:cs typeface="Microsoft Sans Serif"/>
              </a:rPr>
              <a:t>oll</a:t>
            </a:r>
            <a:r>
              <a:rPr dirty="0" sz="2400" spc="3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400" spc="45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dirty="0" sz="2400" spc="5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2400" spc="-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25">
                <a:solidFill>
                  <a:srgbClr val="FFFFFF"/>
                </a:solidFill>
                <a:latin typeface="Microsoft Sans Serif"/>
                <a:cs typeface="Microsoft Sans Serif"/>
              </a:rPr>
              <a:t>un</a:t>
            </a:r>
            <a:r>
              <a:rPr dirty="0" sz="2400" spc="-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18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400" spc="-5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400" spc="-114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400" spc="8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dirty="0" sz="2400" spc="15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55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dirty="0" sz="2400" spc="-12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400" spc="-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20">
                <a:solidFill>
                  <a:srgbClr val="FFFFFF"/>
                </a:solidFill>
                <a:latin typeface="Microsoft Sans Serif"/>
                <a:cs typeface="Microsoft Sans Serif"/>
              </a:rPr>
              <a:t>úni</a:t>
            </a:r>
            <a:r>
              <a:rPr dirty="0" sz="2400" spc="-10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dirty="0" sz="2400" spc="5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2400" spc="-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dirty="0" sz="2400" spc="-3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-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dirty="0" sz="2400" spc="-3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26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dirty="0" sz="2400" spc="5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2400" spc="45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dirty="0" sz="2400" spc="5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2400" spc="6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dirty="0" sz="2400" spc="5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2400" spc="4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dirty="0" sz="2400" spc="20">
                <a:solidFill>
                  <a:srgbClr val="FFFFFF"/>
                </a:solidFill>
                <a:latin typeface="Microsoft Sans Serif"/>
                <a:cs typeface="Microsoft Sans Serif"/>
              </a:rPr>
              <a:t>í</a:t>
            </a:r>
            <a:r>
              <a:rPr dirty="0" sz="2400" spc="-155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dirty="0" sz="2400" spc="-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75">
                <a:solidFill>
                  <a:srgbClr val="FFFFFF"/>
                </a:solidFill>
                <a:latin typeface="Microsoft Sans Serif"/>
                <a:cs typeface="Microsoft Sans Serif"/>
              </a:rPr>
              <a:t>y</a:t>
            </a:r>
            <a:r>
              <a:rPr dirty="0" sz="2400" spc="-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dirty="0" sz="2400" spc="95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2400" spc="-30">
                <a:solidFill>
                  <a:srgbClr val="FFFFFF"/>
                </a:solidFill>
                <a:latin typeface="Microsoft Sans Serif"/>
                <a:cs typeface="Microsoft Sans Serif"/>
              </a:rPr>
              <a:t>oc</a:t>
            </a:r>
            <a:r>
              <a:rPr dirty="0" sz="2400" spc="-3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-18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400" spc="-65">
                <a:solidFill>
                  <a:srgbClr val="FFFFFF"/>
                </a:solidFill>
                <a:latin typeface="Microsoft Sans Serif"/>
                <a:cs typeface="Microsoft Sans Serif"/>
              </a:rPr>
              <a:t>os</a:t>
            </a:r>
            <a:r>
              <a:rPr dirty="0" sz="24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25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2400" spc="225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dirty="0" sz="2400" spc="-55">
                <a:solidFill>
                  <a:srgbClr val="FFFFFF"/>
                </a:solidFill>
                <a:latin typeface="Microsoft Sans Serif"/>
                <a:cs typeface="Microsoft Sans Serif"/>
              </a:rPr>
              <a:t>oc</a:t>
            </a:r>
            <a:r>
              <a:rPr dirty="0" sz="2400" spc="-6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400" spc="45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dirty="0" sz="2400" spc="-65">
                <a:solidFill>
                  <a:srgbClr val="FFFFFF"/>
                </a:solidFill>
                <a:latin typeface="Microsoft Sans Serif"/>
                <a:cs typeface="Microsoft Sans Serif"/>
              </a:rPr>
              <a:t>os</a:t>
            </a:r>
            <a:r>
              <a:rPr dirty="0" sz="24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25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24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2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240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dirty="0" sz="2400" spc="-1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-18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400" spc="26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dirty="0" sz="2400" spc="70">
                <a:solidFill>
                  <a:srgbClr val="FFFFFF"/>
                </a:solidFill>
                <a:latin typeface="Microsoft Sans Serif"/>
                <a:cs typeface="Microsoft Sans Serif"/>
              </a:rPr>
              <a:t>ro</a:t>
            </a:r>
            <a:r>
              <a:rPr dirty="0" sz="2400" spc="-18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400" spc="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8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dirty="0" sz="2400" spc="-8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400">
                <a:solidFill>
                  <a:srgbClr val="FFFFFF"/>
                </a:solidFill>
                <a:latin typeface="Microsoft Sans Serif"/>
                <a:cs typeface="Microsoft Sans Serif"/>
              </a:rPr>
              <a:t>ua</a:t>
            </a:r>
            <a:r>
              <a:rPr dirty="0" sz="2400" spc="-5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2400" spc="15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400" spc="5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2400" spc="-18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4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75">
                <a:solidFill>
                  <a:srgbClr val="FFFFFF"/>
                </a:solidFill>
                <a:latin typeface="Microsoft Sans Serif"/>
                <a:cs typeface="Microsoft Sans Serif"/>
              </a:rPr>
              <a:t>y</a:t>
            </a:r>
            <a:r>
              <a:rPr dirty="0" sz="2400" spc="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Microsoft Sans Serif"/>
                <a:cs typeface="Microsoft Sans Serif"/>
              </a:rPr>
              <a:t>cli</a:t>
            </a:r>
            <a:r>
              <a:rPr dirty="0" sz="2400" spc="-2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2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2400" spc="254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dirty="0" sz="2400" spc="-3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-18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4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dirty="0" sz="2400" spc="-50">
                <a:solidFill>
                  <a:srgbClr val="FFFFFF"/>
                </a:solidFill>
                <a:latin typeface="Microsoft Sans Serif"/>
                <a:cs typeface="Microsoft Sans Serif"/>
              </a:rPr>
              <a:t>ara</a:t>
            </a:r>
            <a:r>
              <a:rPr dirty="0" sz="24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Microsoft Sans Serif"/>
                <a:cs typeface="Microsoft Sans Serif"/>
              </a:rPr>
              <a:t>b</a:t>
            </a:r>
            <a:r>
              <a:rPr dirty="0" sz="2400" spc="10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2400" spc="2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400" spc="25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2400" spc="45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dirty="0" sz="2400" spc="-12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400" spc="95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24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75">
                <a:solidFill>
                  <a:srgbClr val="FFFFFF"/>
                </a:solidFill>
                <a:latin typeface="Microsoft Sans Serif"/>
                <a:cs typeface="Microsoft Sans Serif"/>
              </a:rPr>
              <a:t>y</a:t>
            </a:r>
            <a:r>
              <a:rPr dirty="0" sz="2400" spc="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10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dirty="0" sz="2400" spc="2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2400" spc="3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-15">
                <a:solidFill>
                  <a:srgbClr val="FFFFFF"/>
                </a:solidFill>
                <a:latin typeface="Microsoft Sans Serif"/>
                <a:cs typeface="Microsoft Sans Serif"/>
              </a:rPr>
              <a:t>ar</a:t>
            </a:r>
            <a:r>
              <a:rPr dirty="0" sz="24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2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240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dirty="0" sz="2400" spc="-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-60">
                <a:solidFill>
                  <a:srgbClr val="FFFFFF"/>
                </a:solidFill>
                <a:latin typeface="Microsoft Sans Serif"/>
                <a:cs typeface="Microsoft Sans Serif"/>
              </a:rPr>
              <a:t>v</a:t>
            </a:r>
            <a:r>
              <a:rPr dirty="0" sz="2400" spc="-155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dirty="0" sz="2400" spc="1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18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400" spc="5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2400" spc="65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dirty="0" sz="2400" spc="2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dirty="0" sz="2400" spc="-10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dirty="0" sz="2400" spc="15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400" spc="5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240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2400" spc="-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-18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400" spc="1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140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dirty="0" sz="2400" spc="175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2400" spc="-5">
                <a:solidFill>
                  <a:srgbClr val="FFFFFF"/>
                </a:solidFill>
                <a:latin typeface="Microsoft Sans Serif"/>
                <a:cs typeface="Microsoft Sans Serif"/>
              </a:rPr>
              <a:t>en</a:t>
            </a:r>
            <a:r>
              <a:rPr dirty="0" sz="2400" spc="26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dirty="0" sz="2400" spc="-3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1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12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400" spc="1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18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400" spc="25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dirty="0" sz="2400" spc="-18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400" spc="1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25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2400" spc="-3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-6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dirty="0" sz="2400" spc="-8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-18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400" spc="2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400" spc="45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dirty="0" sz="2400" spc="-114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400" spc="5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dirty="0" sz="2400" spc="-3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-18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400" spc="1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25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2400" spc="1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26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dirty="0" sz="2400" spc="-3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6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dirty="0" sz="2400" spc="-155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dirty="0" sz="2400" spc="1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2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2400" spc="3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65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dirty="0" sz="2400" spc="-114">
                <a:solidFill>
                  <a:srgbClr val="FFFFFF"/>
                </a:solidFill>
                <a:latin typeface="Microsoft Sans Serif"/>
                <a:cs typeface="Microsoft Sans Serif"/>
              </a:rPr>
              <a:t>ac</a:t>
            </a:r>
            <a:r>
              <a:rPr dirty="0" sz="2400" spc="15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400" spc="5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2400" spc="-15">
                <a:solidFill>
                  <a:srgbClr val="FFFFFF"/>
                </a:solidFill>
                <a:latin typeface="Microsoft Sans Serif"/>
                <a:cs typeface="Microsoft Sans Serif"/>
              </a:rPr>
              <a:t>na</a:t>
            </a:r>
            <a:r>
              <a:rPr dirty="0" sz="2400" spc="-2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dirty="0" sz="2400" spc="5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2400" spc="-18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400" spc="1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11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dirty="0" sz="2400" spc="35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dirty="0" sz="2400" spc="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8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400" spc="25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2400" spc="-10">
                <a:solidFill>
                  <a:srgbClr val="FFFFFF"/>
                </a:solidFill>
                <a:latin typeface="Microsoft Sans Serif"/>
                <a:cs typeface="Microsoft Sans Serif"/>
              </a:rPr>
              <a:t>ci</a:t>
            </a:r>
            <a:r>
              <a:rPr dirty="0" sz="2400" spc="-2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dirty="0" sz="2400" spc="-3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25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2400" spc="-75">
                <a:solidFill>
                  <a:srgbClr val="FFFFFF"/>
                </a:solidFill>
                <a:latin typeface="Microsoft Sans Serif"/>
                <a:cs typeface="Microsoft Sans Serif"/>
              </a:rPr>
              <a:t>cia</a:t>
            </a:r>
            <a:r>
              <a:rPr dirty="0" sz="2400" spc="-9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400" spc="-8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400" spc="25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2400" spc="8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dirty="0" sz="2400" spc="15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25">
                <a:solidFill>
                  <a:srgbClr val="FFFFFF"/>
                </a:solidFill>
                <a:latin typeface="Microsoft Sans Serif"/>
                <a:cs typeface="Microsoft Sans Serif"/>
              </a:rPr>
              <a:t>li</a:t>
            </a:r>
            <a:r>
              <a:rPr dirty="0" sz="2400" spc="6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dirty="0" sz="2400" spc="-3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400" spc="25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2400" spc="120">
                <a:solidFill>
                  <a:srgbClr val="FFFFFF"/>
                </a:solidFill>
                <a:latin typeface="Microsoft Sans Serif"/>
                <a:cs typeface="Microsoft Sans Serif"/>
              </a:rPr>
              <a:t>te</a:t>
            </a:r>
            <a:r>
              <a:rPr dirty="0" sz="2400" spc="-8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7205" y="0"/>
            <a:ext cx="9907523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just" marL="12700" marR="5715">
              <a:lnSpc>
                <a:spcPct val="100000"/>
              </a:lnSpc>
            </a:pPr>
            <a:r>
              <a:rPr dirty="0" spc="-90"/>
              <a:t>H</a:t>
            </a:r>
            <a:r>
              <a:rPr dirty="0" spc="50"/>
              <a:t>o</a:t>
            </a:r>
            <a:r>
              <a:rPr dirty="0" spc="-75"/>
              <a:t>y</a:t>
            </a:r>
            <a:r>
              <a:rPr dirty="0" spc="-75"/>
              <a:t> </a:t>
            </a:r>
            <a:r>
              <a:rPr dirty="0" spc="245"/>
              <a:t> </a:t>
            </a:r>
            <a:r>
              <a:rPr dirty="0" spc="-35"/>
              <a:t>e</a:t>
            </a:r>
            <a:r>
              <a:rPr dirty="0" spc="25"/>
              <a:t>n</a:t>
            </a:r>
            <a:r>
              <a:rPr dirty="0"/>
              <a:t> </a:t>
            </a:r>
            <a:r>
              <a:rPr dirty="0" spc="240"/>
              <a:t> </a:t>
            </a:r>
            <a:r>
              <a:rPr dirty="0" spc="45"/>
              <a:t>d</a:t>
            </a:r>
            <a:r>
              <a:rPr dirty="0" spc="-50"/>
              <a:t>ía</a:t>
            </a:r>
            <a:r>
              <a:rPr dirty="0"/>
              <a:t> </a:t>
            </a:r>
            <a:r>
              <a:rPr dirty="0" spc="250"/>
              <a:t> </a:t>
            </a:r>
            <a:r>
              <a:rPr dirty="0" spc="-20"/>
              <a:t>l</a:t>
            </a:r>
            <a:r>
              <a:rPr dirty="0" spc="-35"/>
              <a:t>a</a:t>
            </a:r>
            <a:r>
              <a:rPr dirty="0" spc="-180"/>
              <a:t>s</a:t>
            </a:r>
            <a:r>
              <a:rPr dirty="0"/>
              <a:t> </a:t>
            </a:r>
            <a:r>
              <a:rPr dirty="0" spc="235"/>
              <a:t> </a:t>
            </a:r>
            <a:r>
              <a:rPr dirty="0" spc="-100"/>
              <a:t>c</a:t>
            </a:r>
            <a:r>
              <a:rPr dirty="0" spc="-30"/>
              <a:t>a</a:t>
            </a:r>
            <a:r>
              <a:rPr dirty="0" spc="-45"/>
              <a:t>m</a:t>
            </a:r>
            <a:r>
              <a:rPr dirty="0" spc="45"/>
              <a:t>p</a:t>
            </a:r>
            <a:r>
              <a:rPr dirty="0" spc="-105"/>
              <a:t>añas</a:t>
            </a:r>
            <a:r>
              <a:rPr dirty="0"/>
              <a:t> </a:t>
            </a:r>
            <a:r>
              <a:rPr dirty="0" spc="240"/>
              <a:t> </a:t>
            </a:r>
            <a:r>
              <a:rPr dirty="0" spc="10"/>
              <a:t>de</a:t>
            </a:r>
            <a:r>
              <a:rPr dirty="0"/>
              <a:t> </a:t>
            </a:r>
            <a:r>
              <a:rPr dirty="0" spc="240"/>
              <a:t> </a:t>
            </a:r>
            <a:r>
              <a:rPr dirty="0" spc="45"/>
              <a:t>p</a:t>
            </a:r>
            <a:r>
              <a:rPr dirty="0" spc="-114"/>
              <a:t>a</a:t>
            </a:r>
            <a:r>
              <a:rPr dirty="0" spc="175"/>
              <a:t>rt</a:t>
            </a:r>
            <a:r>
              <a:rPr dirty="0" spc="15"/>
              <a:t>i</a:t>
            </a:r>
            <a:r>
              <a:rPr dirty="0" spc="45"/>
              <a:t>d</a:t>
            </a:r>
            <a:r>
              <a:rPr dirty="0" spc="55"/>
              <a:t>o</a:t>
            </a:r>
            <a:r>
              <a:rPr dirty="0" spc="-180"/>
              <a:t>s</a:t>
            </a:r>
            <a:r>
              <a:rPr dirty="0"/>
              <a:t> </a:t>
            </a:r>
            <a:r>
              <a:rPr dirty="0" spc="235"/>
              <a:t> </a:t>
            </a:r>
            <a:r>
              <a:rPr dirty="0" spc="45"/>
              <a:t>p</a:t>
            </a:r>
            <a:r>
              <a:rPr dirty="0" spc="50"/>
              <a:t>o</a:t>
            </a:r>
            <a:r>
              <a:rPr dirty="0" spc="65"/>
              <a:t>l</a:t>
            </a:r>
            <a:r>
              <a:rPr dirty="0" spc="15"/>
              <a:t>í</a:t>
            </a:r>
            <a:r>
              <a:rPr dirty="0" spc="260"/>
              <a:t>t</a:t>
            </a:r>
            <a:r>
              <a:rPr dirty="0" spc="15"/>
              <a:t>i</a:t>
            </a:r>
            <a:r>
              <a:rPr dirty="0" spc="-100"/>
              <a:t>c</a:t>
            </a:r>
            <a:r>
              <a:rPr dirty="0" spc="50"/>
              <a:t>o</a:t>
            </a:r>
            <a:r>
              <a:rPr dirty="0" spc="-180"/>
              <a:t>s</a:t>
            </a:r>
            <a:r>
              <a:rPr dirty="0"/>
              <a:t> </a:t>
            </a:r>
            <a:r>
              <a:rPr dirty="0" spc="235"/>
              <a:t> </a:t>
            </a:r>
            <a:r>
              <a:rPr dirty="0" spc="45"/>
              <a:t>d</a:t>
            </a:r>
            <a:r>
              <a:rPr dirty="0" spc="-35"/>
              <a:t>e</a:t>
            </a:r>
            <a:r>
              <a:rPr dirty="0" spc="50"/>
              <a:t>b</a:t>
            </a:r>
            <a:r>
              <a:rPr dirty="0" spc="-35"/>
              <a:t>e</a:t>
            </a:r>
            <a:r>
              <a:rPr dirty="0" spc="25"/>
              <a:t>n</a:t>
            </a:r>
            <a:r>
              <a:rPr dirty="0" spc="10"/>
              <a:t> </a:t>
            </a:r>
            <a:r>
              <a:rPr dirty="0" spc="-15"/>
              <a:t>con</a:t>
            </a:r>
            <a:r>
              <a:rPr dirty="0" spc="-185"/>
              <a:t>s</a:t>
            </a:r>
            <a:r>
              <a:rPr dirty="0" spc="10"/>
              <a:t>i</a:t>
            </a:r>
            <a:r>
              <a:rPr dirty="0" spc="45"/>
              <a:t>d</a:t>
            </a:r>
            <a:r>
              <a:rPr dirty="0" spc="-35"/>
              <a:t>e</a:t>
            </a:r>
            <a:r>
              <a:rPr dirty="0" spc="95"/>
              <a:t>r</a:t>
            </a:r>
            <a:r>
              <a:rPr dirty="0" spc="-120"/>
              <a:t>a</a:t>
            </a:r>
            <a:r>
              <a:rPr dirty="0" spc="95"/>
              <a:t>r</a:t>
            </a:r>
            <a:r>
              <a:rPr dirty="0" spc="190"/>
              <a:t> </a:t>
            </a:r>
            <a:r>
              <a:rPr dirty="0" spc="-185"/>
              <a:t>s</a:t>
            </a:r>
            <a:r>
              <a:rPr dirty="0" spc="-50"/>
              <a:t>i</a:t>
            </a:r>
            <a:r>
              <a:rPr dirty="0" spc="-114"/>
              <a:t>s</a:t>
            </a:r>
            <a:r>
              <a:rPr dirty="0" spc="80"/>
              <a:t>t</a:t>
            </a:r>
            <a:r>
              <a:rPr dirty="0" spc="155"/>
              <a:t>e</a:t>
            </a:r>
            <a:r>
              <a:rPr dirty="0" spc="55"/>
              <a:t>m</a:t>
            </a:r>
            <a:r>
              <a:rPr dirty="0" spc="-120"/>
              <a:t>a</a:t>
            </a:r>
            <a:r>
              <a:rPr dirty="0" spc="-180"/>
              <a:t>s</a:t>
            </a:r>
            <a:r>
              <a:rPr dirty="0" spc="195"/>
              <a:t> </a:t>
            </a:r>
            <a:r>
              <a:rPr dirty="0" spc="45"/>
              <a:t>q</a:t>
            </a:r>
            <a:r>
              <a:rPr dirty="0" spc="25"/>
              <a:t>u</a:t>
            </a:r>
            <a:r>
              <a:rPr dirty="0" spc="-30"/>
              <a:t>e</a:t>
            </a:r>
            <a:r>
              <a:rPr dirty="0" spc="185"/>
              <a:t> </a:t>
            </a:r>
            <a:r>
              <a:rPr dirty="0" spc="10"/>
              <a:t>l</a:t>
            </a:r>
            <a:r>
              <a:rPr dirty="0" spc="20"/>
              <a:t>e</a:t>
            </a:r>
            <a:r>
              <a:rPr dirty="0" spc="-180"/>
              <a:t>s</a:t>
            </a:r>
            <a:r>
              <a:rPr dirty="0" spc="185"/>
              <a:t> </a:t>
            </a:r>
            <a:r>
              <a:rPr dirty="0" spc="45"/>
              <a:t>b</a:t>
            </a:r>
            <a:r>
              <a:rPr dirty="0" spc="95"/>
              <a:t>r</a:t>
            </a:r>
            <a:r>
              <a:rPr dirty="0" spc="20"/>
              <a:t>i</a:t>
            </a:r>
            <a:r>
              <a:rPr dirty="0" spc="25"/>
              <a:t>n</a:t>
            </a:r>
            <a:r>
              <a:rPr dirty="0" spc="45"/>
              <a:t>d</a:t>
            </a:r>
            <a:r>
              <a:rPr dirty="0" spc="-40"/>
              <a:t>e</a:t>
            </a:r>
            <a:r>
              <a:rPr dirty="0" spc="25"/>
              <a:t>n</a:t>
            </a:r>
            <a:r>
              <a:rPr dirty="0" spc="185"/>
              <a:t> </a:t>
            </a:r>
            <a:r>
              <a:rPr dirty="0" spc="-30"/>
              <a:t>una</a:t>
            </a:r>
            <a:r>
              <a:rPr dirty="0" spc="190"/>
              <a:t> </a:t>
            </a:r>
            <a:r>
              <a:rPr dirty="0" spc="35"/>
              <a:t>g</a:t>
            </a:r>
            <a:r>
              <a:rPr dirty="0"/>
              <a:t>ran</a:t>
            </a:r>
            <a:r>
              <a:rPr dirty="0" spc="190"/>
              <a:t> </a:t>
            </a:r>
            <a:r>
              <a:rPr dirty="0" spc="-30"/>
              <a:t>a</a:t>
            </a:r>
            <a:r>
              <a:rPr dirty="0" spc="-35"/>
              <a:t>pe</a:t>
            </a:r>
            <a:r>
              <a:rPr dirty="0" spc="190"/>
              <a:t>r</a:t>
            </a:r>
            <a:r>
              <a:rPr dirty="0" spc="155"/>
              <a:t>t</a:t>
            </a:r>
            <a:r>
              <a:rPr dirty="0"/>
              <a:t>ura</a:t>
            </a:r>
            <a:r>
              <a:rPr dirty="0" spc="190"/>
              <a:t> </a:t>
            </a:r>
            <a:r>
              <a:rPr dirty="0" spc="-35"/>
              <a:t>e</a:t>
            </a:r>
            <a:r>
              <a:rPr dirty="0" spc="25"/>
              <a:t>n</a:t>
            </a:r>
            <a:r>
              <a:rPr dirty="0" spc="10"/>
              <a:t> </a:t>
            </a:r>
            <a:r>
              <a:rPr dirty="0" spc="55"/>
              <a:t>m</a:t>
            </a:r>
            <a:r>
              <a:rPr dirty="0" spc="-35"/>
              <a:t>e</a:t>
            </a:r>
            <a:r>
              <a:rPr dirty="0" spc="50"/>
              <a:t>d</a:t>
            </a:r>
            <a:r>
              <a:rPr dirty="0" spc="20"/>
              <a:t>i</a:t>
            </a:r>
            <a:r>
              <a:rPr dirty="0" spc="-65"/>
              <a:t>os</a:t>
            </a:r>
            <a:r>
              <a:rPr dirty="0"/>
              <a:t> </a:t>
            </a:r>
            <a:r>
              <a:rPr dirty="0" spc="-260"/>
              <a:t> </a:t>
            </a:r>
            <a:r>
              <a:rPr dirty="0" spc="10"/>
              <a:t>de</a:t>
            </a:r>
            <a:r>
              <a:rPr dirty="0"/>
              <a:t> </a:t>
            </a:r>
            <a:r>
              <a:rPr dirty="0" spc="-260"/>
              <a:t> </a:t>
            </a:r>
            <a:r>
              <a:rPr dirty="0" spc="-100"/>
              <a:t>c</a:t>
            </a:r>
            <a:r>
              <a:rPr dirty="0" spc="50"/>
              <a:t>o</a:t>
            </a:r>
            <a:r>
              <a:rPr dirty="0" spc="55"/>
              <a:t>m</a:t>
            </a:r>
            <a:r>
              <a:rPr dirty="0" spc="20"/>
              <a:t>uni</a:t>
            </a:r>
            <a:r>
              <a:rPr dirty="0" spc="-100"/>
              <a:t>c</a:t>
            </a:r>
            <a:r>
              <a:rPr dirty="0" spc="-114"/>
              <a:t>ac</a:t>
            </a:r>
            <a:r>
              <a:rPr dirty="0" spc="15"/>
              <a:t>i</a:t>
            </a:r>
            <a:r>
              <a:rPr dirty="0" spc="50"/>
              <a:t>ó</a:t>
            </a:r>
            <a:r>
              <a:rPr dirty="0" spc="25"/>
              <a:t>n</a:t>
            </a:r>
            <a:r>
              <a:rPr dirty="0"/>
              <a:t> </a:t>
            </a:r>
            <a:r>
              <a:rPr dirty="0" spc="-260"/>
              <a:t> </a:t>
            </a:r>
            <a:r>
              <a:rPr dirty="0" spc="-30"/>
              <a:t>e</a:t>
            </a:r>
            <a:r>
              <a:rPr dirty="0"/>
              <a:t> </a:t>
            </a:r>
            <a:r>
              <a:rPr dirty="0" spc="-260"/>
              <a:t> </a:t>
            </a:r>
            <a:r>
              <a:rPr dirty="0" spc="20"/>
              <a:t>i</a:t>
            </a:r>
            <a:r>
              <a:rPr dirty="0" spc="170"/>
              <a:t>n</a:t>
            </a:r>
            <a:r>
              <a:rPr dirty="0" spc="80"/>
              <a:t>f</a:t>
            </a:r>
            <a:r>
              <a:rPr dirty="0" spc="50"/>
              <a:t>o</a:t>
            </a:r>
            <a:r>
              <a:rPr dirty="0" spc="90"/>
              <a:t>r</a:t>
            </a:r>
            <a:r>
              <a:rPr dirty="0" spc="55"/>
              <a:t>m</a:t>
            </a:r>
            <a:r>
              <a:rPr dirty="0" spc="-120"/>
              <a:t>a</a:t>
            </a:r>
            <a:r>
              <a:rPr dirty="0" spc="-114"/>
              <a:t>c</a:t>
            </a:r>
            <a:r>
              <a:rPr dirty="0" spc="20"/>
              <a:t>i</a:t>
            </a:r>
            <a:r>
              <a:rPr dirty="0" spc="50"/>
              <a:t>ó</a:t>
            </a:r>
            <a:r>
              <a:rPr dirty="0" spc="25"/>
              <a:t>n</a:t>
            </a:r>
            <a:r>
              <a:rPr dirty="0"/>
              <a:t> </a:t>
            </a:r>
            <a:r>
              <a:rPr dirty="0" spc="-254"/>
              <a:t> </a:t>
            </a:r>
            <a:r>
              <a:rPr dirty="0" spc="-185"/>
              <a:t>s</a:t>
            </a:r>
            <a:r>
              <a:rPr dirty="0" spc="50"/>
              <a:t>o</a:t>
            </a:r>
            <a:r>
              <a:rPr dirty="0" spc="45"/>
              <a:t>b</a:t>
            </a:r>
            <a:r>
              <a:rPr dirty="0" spc="95"/>
              <a:t>r</a:t>
            </a:r>
            <a:r>
              <a:rPr dirty="0" spc="-30"/>
              <a:t>e</a:t>
            </a:r>
            <a:r>
              <a:rPr dirty="0"/>
              <a:t> </a:t>
            </a:r>
            <a:r>
              <a:rPr dirty="0" spc="-254"/>
              <a:t> </a:t>
            </a:r>
            <a:r>
              <a:rPr dirty="0" spc="260"/>
              <a:t>t</a:t>
            </a:r>
            <a:r>
              <a:rPr dirty="0" spc="-40"/>
              <a:t>e</a:t>
            </a:r>
            <a:r>
              <a:rPr dirty="0" spc="40"/>
              <a:t>n</a:t>
            </a:r>
            <a:r>
              <a:rPr dirty="0" spc="30"/>
              <a:t>d</a:t>
            </a:r>
            <a:r>
              <a:rPr dirty="0" spc="-35"/>
              <a:t>e</a:t>
            </a:r>
            <a:r>
              <a:rPr dirty="0" spc="20"/>
              <a:t>n</a:t>
            </a:r>
            <a:r>
              <a:rPr dirty="0" spc="-100"/>
              <a:t>c</a:t>
            </a:r>
            <a:r>
              <a:rPr dirty="0" spc="15"/>
              <a:t>i</a:t>
            </a:r>
            <a:r>
              <a:rPr dirty="0" spc="-114"/>
              <a:t>a</a:t>
            </a:r>
            <a:r>
              <a:rPr dirty="0" spc="-180"/>
              <a:t>s</a:t>
            </a:r>
            <a:r>
              <a:rPr dirty="0" spc="-100"/>
              <a:t> </a:t>
            </a:r>
            <a:r>
              <a:rPr dirty="0" spc="-35"/>
              <a:t>e</a:t>
            </a:r>
            <a:r>
              <a:rPr dirty="0" spc="25"/>
              <a:t>n</a:t>
            </a:r>
            <a:r>
              <a:rPr dirty="0" spc="-90"/>
              <a:t> </a:t>
            </a:r>
            <a:r>
              <a:rPr dirty="0" spc="60"/>
              <a:t>ti</a:t>
            </a:r>
            <a:r>
              <a:rPr dirty="0" spc="125"/>
              <a:t>e</a:t>
            </a:r>
            <a:r>
              <a:rPr dirty="0" spc="55"/>
              <a:t>m</a:t>
            </a:r>
            <a:r>
              <a:rPr dirty="0" spc="45"/>
              <a:t>p</a:t>
            </a:r>
            <a:r>
              <a:rPr dirty="0" spc="50"/>
              <a:t>o</a:t>
            </a:r>
            <a:r>
              <a:rPr dirty="0" spc="-85"/>
              <a:t> </a:t>
            </a:r>
            <a:r>
              <a:rPr dirty="0" spc="20"/>
              <a:t>r</a:t>
            </a:r>
            <a:r>
              <a:rPr dirty="0" spc="35"/>
              <a:t>e</a:t>
            </a:r>
            <a:r>
              <a:rPr dirty="0" spc="-40"/>
              <a:t>a</a:t>
            </a:r>
            <a:r>
              <a:rPr dirty="0" spc="-25"/>
              <a:t>l</a:t>
            </a:r>
            <a:r>
              <a:rPr dirty="0" spc="-80"/>
              <a:t>.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algn="just" marL="12700" marR="5080" indent="-635">
              <a:lnSpc>
                <a:spcPct val="100000"/>
              </a:lnSpc>
            </a:pPr>
            <a:r>
              <a:rPr dirty="0" spc="-195"/>
              <a:t>P</a:t>
            </a:r>
            <a:r>
              <a:rPr dirty="0" spc="-50"/>
              <a:t>ara</a:t>
            </a:r>
            <a:r>
              <a:rPr dirty="0" spc="85"/>
              <a:t> </a:t>
            </a:r>
            <a:r>
              <a:rPr dirty="0" spc="-35"/>
              <a:t>e</a:t>
            </a:r>
            <a:r>
              <a:rPr dirty="0" spc="55"/>
              <a:t>llo</a:t>
            </a:r>
            <a:r>
              <a:rPr dirty="0" spc="70"/>
              <a:t> </a:t>
            </a:r>
            <a:r>
              <a:rPr dirty="0" spc="10"/>
              <a:t>nu</a:t>
            </a:r>
            <a:r>
              <a:rPr dirty="0" spc="5"/>
              <a:t>e</a:t>
            </a:r>
            <a:r>
              <a:rPr dirty="0" spc="-190"/>
              <a:t>s</a:t>
            </a:r>
            <a:r>
              <a:rPr dirty="0" spc="260"/>
              <a:t>t</a:t>
            </a:r>
            <a:r>
              <a:rPr dirty="0" spc="90"/>
              <a:t>r</a:t>
            </a:r>
            <a:r>
              <a:rPr dirty="0" spc="50"/>
              <a:t>o</a:t>
            </a:r>
            <a:r>
              <a:rPr dirty="0" spc="70"/>
              <a:t> </a:t>
            </a:r>
            <a:r>
              <a:rPr dirty="0" spc="-180"/>
              <a:t>s</a:t>
            </a:r>
            <a:r>
              <a:rPr dirty="0" spc="-50"/>
              <a:t>i</a:t>
            </a:r>
            <a:r>
              <a:rPr dirty="0" spc="-114"/>
              <a:t>s</a:t>
            </a:r>
            <a:r>
              <a:rPr dirty="0" spc="80"/>
              <a:t>t</a:t>
            </a:r>
            <a:r>
              <a:rPr dirty="0" spc="155"/>
              <a:t>e</a:t>
            </a:r>
            <a:r>
              <a:rPr dirty="0" spc="55"/>
              <a:t>m</a:t>
            </a:r>
            <a:r>
              <a:rPr dirty="0" spc="-120"/>
              <a:t>a</a:t>
            </a:r>
            <a:r>
              <a:rPr dirty="0" spc="85"/>
              <a:t> </a:t>
            </a:r>
            <a:r>
              <a:rPr dirty="0" spc="45"/>
              <a:t>b</a:t>
            </a:r>
            <a:r>
              <a:rPr dirty="0" spc="50"/>
              <a:t>ri</a:t>
            </a:r>
            <a:r>
              <a:rPr dirty="0" spc="40"/>
              <a:t>nd</a:t>
            </a:r>
            <a:r>
              <a:rPr dirty="0" spc="-120"/>
              <a:t>a</a:t>
            </a:r>
            <a:r>
              <a:rPr dirty="0" spc="70"/>
              <a:t> </a:t>
            </a:r>
            <a:r>
              <a:rPr dirty="0" spc="25"/>
              <a:t>un</a:t>
            </a:r>
            <a:r>
              <a:rPr dirty="0" spc="70"/>
              <a:t> </a:t>
            </a:r>
            <a:r>
              <a:rPr dirty="0" spc="45"/>
              <a:t>d</a:t>
            </a:r>
            <a:r>
              <a:rPr dirty="0" spc="-120"/>
              <a:t>a</a:t>
            </a:r>
            <a:r>
              <a:rPr dirty="0" spc="-185"/>
              <a:t>s</a:t>
            </a:r>
            <a:r>
              <a:rPr dirty="0" spc="20"/>
              <a:t>h</a:t>
            </a:r>
            <a:r>
              <a:rPr dirty="0" spc="45"/>
              <a:t>b</a:t>
            </a:r>
            <a:r>
              <a:rPr dirty="0" spc="-30"/>
              <a:t>oa</a:t>
            </a:r>
            <a:r>
              <a:rPr dirty="0" spc="100"/>
              <a:t>r</a:t>
            </a:r>
            <a:r>
              <a:rPr dirty="0" spc="45"/>
              <a:t>d</a:t>
            </a:r>
            <a:r>
              <a:rPr dirty="0" spc="80"/>
              <a:t>/</a:t>
            </a:r>
            <a:r>
              <a:rPr dirty="0" spc="155"/>
              <a:t>p</a:t>
            </a:r>
            <a:r>
              <a:rPr dirty="0" spc="60"/>
              <a:t>l</a:t>
            </a:r>
            <a:r>
              <a:rPr dirty="0" spc="-114"/>
              <a:t>a</a:t>
            </a:r>
            <a:r>
              <a:rPr dirty="0" spc="260"/>
              <a:t>t</a:t>
            </a:r>
            <a:r>
              <a:rPr dirty="0" spc="80"/>
              <a:t>a</a:t>
            </a:r>
            <a:r>
              <a:rPr dirty="0" spc="35"/>
              <a:t>f</a:t>
            </a:r>
            <a:r>
              <a:rPr dirty="0" spc="50"/>
              <a:t>o</a:t>
            </a:r>
            <a:r>
              <a:rPr dirty="0" spc="45"/>
              <a:t>r</a:t>
            </a:r>
            <a:r>
              <a:rPr dirty="0" spc="110"/>
              <a:t>m</a:t>
            </a:r>
            <a:r>
              <a:rPr dirty="0" spc="-120"/>
              <a:t>a</a:t>
            </a:r>
            <a:r>
              <a:rPr dirty="0" spc="-60"/>
              <a:t> </a:t>
            </a:r>
            <a:r>
              <a:rPr dirty="0" spc="-35"/>
              <a:t>e</a:t>
            </a:r>
            <a:r>
              <a:rPr dirty="0" spc="25"/>
              <a:t>n</a:t>
            </a:r>
            <a:r>
              <a:rPr dirty="0" spc="95"/>
              <a:t> </a:t>
            </a:r>
            <a:r>
              <a:rPr dirty="0" spc="45"/>
              <a:t>d</a:t>
            </a:r>
            <a:r>
              <a:rPr dirty="0" spc="40"/>
              <a:t>on</a:t>
            </a:r>
            <a:r>
              <a:rPr dirty="0" spc="45"/>
              <a:t>d</a:t>
            </a:r>
            <a:r>
              <a:rPr dirty="0" spc="-30"/>
              <a:t>e</a:t>
            </a:r>
            <a:r>
              <a:rPr dirty="0" spc="90"/>
              <a:t> </a:t>
            </a:r>
            <a:r>
              <a:rPr dirty="0" spc="-185"/>
              <a:t>s</a:t>
            </a:r>
            <a:r>
              <a:rPr dirty="0" spc="-30"/>
              <a:t>e</a:t>
            </a:r>
            <a:r>
              <a:rPr dirty="0" spc="90"/>
              <a:t> </a:t>
            </a:r>
            <a:r>
              <a:rPr dirty="0" spc="50"/>
              <a:t>p</a:t>
            </a:r>
            <a:r>
              <a:rPr dirty="0" spc="25"/>
              <a:t>u</a:t>
            </a:r>
            <a:r>
              <a:rPr dirty="0" spc="-35"/>
              <a:t>e</a:t>
            </a:r>
            <a:r>
              <a:rPr dirty="0" spc="45"/>
              <a:t>d</a:t>
            </a:r>
            <a:r>
              <a:rPr dirty="0" spc="-40"/>
              <a:t>e</a:t>
            </a:r>
            <a:r>
              <a:rPr dirty="0" spc="25"/>
              <a:t>n</a:t>
            </a:r>
            <a:r>
              <a:rPr dirty="0" spc="95"/>
              <a:t> </a:t>
            </a:r>
            <a:r>
              <a:rPr dirty="0" spc="50"/>
              <a:t>o</a:t>
            </a:r>
            <a:r>
              <a:rPr dirty="0" spc="45"/>
              <a:t>b</a:t>
            </a:r>
            <a:r>
              <a:rPr dirty="0" spc="-185"/>
              <a:t>s</a:t>
            </a:r>
            <a:r>
              <a:rPr dirty="0" spc="-35"/>
              <a:t>e</a:t>
            </a:r>
            <a:r>
              <a:rPr dirty="0" spc="95"/>
              <a:t>r</a:t>
            </a:r>
            <a:r>
              <a:rPr dirty="0" spc="-90"/>
              <a:t>va</a:t>
            </a:r>
            <a:r>
              <a:rPr dirty="0" spc="95"/>
              <a:t>r</a:t>
            </a:r>
            <a:r>
              <a:rPr dirty="0" spc="100"/>
              <a:t> </a:t>
            </a:r>
            <a:r>
              <a:rPr dirty="0" spc="55"/>
              <a:t>m</a:t>
            </a:r>
            <a:r>
              <a:rPr dirty="0" spc="-35"/>
              <a:t>e</a:t>
            </a:r>
            <a:r>
              <a:rPr dirty="0" spc="45"/>
              <a:t>d</a:t>
            </a:r>
            <a:r>
              <a:rPr dirty="0" spc="20"/>
              <a:t>i</a:t>
            </a:r>
            <a:r>
              <a:rPr dirty="0" spc="-120"/>
              <a:t>a</a:t>
            </a:r>
            <a:r>
              <a:rPr dirty="0" spc="20"/>
              <a:t>n</a:t>
            </a:r>
            <a:r>
              <a:rPr dirty="0" spc="120"/>
              <a:t>te</a:t>
            </a:r>
            <a:r>
              <a:rPr dirty="0" spc="90"/>
              <a:t> </a:t>
            </a:r>
            <a:r>
              <a:rPr dirty="0" spc="35"/>
              <a:t>g</a:t>
            </a:r>
            <a:r>
              <a:rPr dirty="0" spc="70"/>
              <a:t>rá</a:t>
            </a:r>
            <a:r>
              <a:rPr dirty="0" spc="40"/>
              <a:t>f</a:t>
            </a:r>
            <a:r>
              <a:rPr dirty="0" spc="15"/>
              <a:t>i</a:t>
            </a:r>
            <a:r>
              <a:rPr dirty="0" spc="-95"/>
              <a:t>c</a:t>
            </a:r>
            <a:r>
              <a:rPr dirty="0" spc="-155"/>
              <a:t>as</a:t>
            </a:r>
            <a:r>
              <a:rPr dirty="0" spc="90"/>
              <a:t> </a:t>
            </a:r>
            <a:r>
              <a:rPr dirty="0" spc="-75"/>
              <a:t>y</a:t>
            </a:r>
            <a:r>
              <a:rPr dirty="0" spc="95"/>
              <a:t> </a:t>
            </a:r>
            <a:r>
              <a:rPr dirty="0" spc="-114"/>
              <a:t>ca</a:t>
            </a:r>
            <a:r>
              <a:rPr dirty="0" spc="55"/>
              <a:t>m</a:t>
            </a:r>
            <a:r>
              <a:rPr dirty="0" spc="50"/>
              <a:t>p</a:t>
            </a:r>
            <a:r>
              <a:rPr dirty="0" spc="55"/>
              <a:t>o</a:t>
            </a:r>
            <a:r>
              <a:rPr dirty="0" spc="-180"/>
              <a:t>s</a:t>
            </a:r>
            <a:r>
              <a:rPr dirty="0" spc="-100"/>
              <a:t> </a:t>
            </a:r>
            <a:r>
              <a:rPr dirty="0" spc="-185"/>
              <a:t>s</a:t>
            </a:r>
            <a:r>
              <a:rPr dirty="0" spc="-35"/>
              <a:t>e</a:t>
            </a:r>
            <a:r>
              <a:rPr dirty="0" spc="55"/>
              <a:t>m</a:t>
            </a:r>
            <a:r>
              <a:rPr dirty="0" spc="-114"/>
              <a:t>á</a:t>
            </a:r>
            <a:r>
              <a:rPr dirty="0" spc="20"/>
              <a:t>n</a:t>
            </a:r>
            <a:r>
              <a:rPr dirty="0" spc="5"/>
              <a:t>ticos</a:t>
            </a:r>
            <a:r>
              <a:rPr dirty="0"/>
              <a:t> </a:t>
            </a:r>
            <a:r>
              <a:rPr dirty="0" spc="170"/>
              <a:t> </a:t>
            </a:r>
            <a:r>
              <a:rPr dirty="0" spc="-30"/>
              <a:t>la</a:t>
            </a:r>
            <a:r>
              <a:rPr dirty="0" spc="-180"/>
              <a:t>s</a:t>
            </a:r>
            <a:r>
              <a:rPr dirty="0"/>
              <a:t> </a:t>
            </a:r>
            <a:r>
              <a:rPr dirty="0" spc="165"/>
              <a:t> </a:t>
            </a:r>
            <a:r>
              <a:rPr dirty="0" spc="45"/>
              <a:t>p</a:t>
            </a:r>
            <a:r>
              <a:rPr dirty="0" spc="-120"/>
              <a:t>a</a:t>
            </a:r>
            <a:r>
              <a:rPr dirty="0" spc="-20"/>
              <a:t>l</a:t>
            </a:r>
            <a:r>
              <a:rPr dirty="0" spc="-35"/>
              <a:t>a</a:t>
            </a:r>
            <a:r>
              <a:rPr dirty="0" spc="45"/>
              <a:t>b</a:t>
            </a:r>
            <a:r>
              <a:rPr dirty="0" spc="95"/>
              <a:t>r</a:t>
            </a:r>
            <a:r>
              <a:rPr dirty="0" spc="-120"/>
              <a:t>a</a:t>
            </a:r>
            <a:r>
              <a:rPr dirty="0" spc="-180"/>
              <a:t>s</a:t>
            </a:r>
            <a:r>
              <a:rPr dirty="0"/>
              <a:t> </a:t>
            </a:r>
            <a:r>
              <a:rPr dirty="0" spc="170"/>
              <a:t> </a:t>
            </a:r>
            <a:r>
              <a:rPr dirty="0" spc="45"/>
              <a:t>d</a:t>
            </a:r>
            <a:r>
              <a:rPr dirty="0" spc="-30"/>
              <a:t>e</a:t>
            </a:r>
            <a:r>
              <a:rPr dirty="0"/>
              <a:t> </a:t>
            </a:r>
            <a:r>
              <a:rPr dirty="0" spc="165"/>
              <a:t> </a:t>
            </a:r>
            <a:r>
              <a:rPr dirty="0" spc="55"/>
              <a:t>m</a:t>
            </a:r>
            <a:r>
              <a:rPr dirty="0" spc="-40"/>
              <a:t>ay</a:t>
            </a:r>
            <a:r>
              <a:rPr dirty="0" spc="-35"/>
              <a:t>o</a:t>
            </a:r>
            <a:r>
              <a:rPr dirty="0" spc="95"/>
              <a:t>r</a:t>
            </a:r>
            <a:r>
              <a:rPr dirty="0"/>
              <a:t> </a:t>
            </a:r>
            <a:r>
              <a:rPr dirty="0" spc="170"/>
              <a:t> </a:t>
            </a:r>
            <a:r>
              <a:rPr dirty="0" spc="20"/>
              <a:t>i</a:t>
            </a:r>
            <a:r>
              <a:rPr dirty="0" spc="60"/>
              <a:t>m</a:t>
            </a:r>
            <a:r>
              <a:rPr dirty="0" spc="45"/>
              <a:t>p</a:t>
            </a:r>
            <a:r>
              <a:rPr dirty="0" spc="-120"/>
              <a:t>a</a:t>
            </a:r>
            <a:r>
              <a:rPr dirty="0" spc="65"/>
              <a:t>ct</a:t>
            </a:r>
            <a:r>
              <a:rPr dirty="0" spc="85"/>
              <a:t>o</a:t>
            </a:r>
            <a:r>
              <a:rPr dirty="0" spc="-80"/>
              <a:t>,</a:t>
            </a:r>
            <a:r>
              <a:rPr dirty="0"/>
              <a:t> </a:t>
            </a:r>
            <a:r>
              <a:rPr dirty="0" spc="165"/>
              <a:t> </a:t>
            </a:r>
            <a:r>
              <a:rPr dirty="0" spc="-35"/>
              <a:t>anál</a:t>
            </a:r>
            <a:r>
              <a:rPr dirty="0" spc="15"/>
              <a:t>i</a:t>
            </a:r>
            <a:r>
              <a:rPr dirty="0" spc="-180"/>
              <a:t>s</a:t>
            </a:r>
            <a:r>
              <a:rPr dirty="0" spc="15"/>
              <a:t>i</a:t>
            </a:r>
            <a:r>
              <a:rPr dirty="0" spc="-180"/>
              <a:t>s</a:t>
            </a:r>
            <a:r>
              <a:rPr dirty="0"/>
              <a:t> </a:t>
            </a:r>
            <a:r>
              <a:rPr dirty="0" spc="175"/>
              <a:t> </a:t>
            </a:r>
            <a:r>
              <a:rPr dirty="0" spc="45"/>
              <a:t>d</a:t>
            </a:r>
            <a:r>
              <a:rPr dirty="0" spc="-30"/>
              <a:t>e</a:t>
            </a:r>
            <a:r>
              <a:rPr dirty="0" spc="-15"/>
              <a:t> </a:t>
            </a:r>
            <a:r>
              <a:rPr dirty="0" spc="260"/>
              <a:t>t</a:t>
            </a:r>
            <a:r>
              <a:rPr dirty="0" spc="-40"/>
              <a:t>e</a:t>
            </a:r>
            <a:r>
              <a:rPr dirty="0" spc="40"/>
              <a:t>n</a:t>
            </a:r>
            <a:r>
              <a:rPr dirty="0" spc="30"/>
              <a:t>d</a:t>
            </a:r>
            <a:r>
              <a:rPr dirty="0" spc="-35"/>
              <a:t>e</a:t>
            </a:r>
            <a:r>
              <a:rPr dirty="0" spc="20"/>
              <a:t>n</a:t>
            </a:r>
            <a:r>
              <a:rPr dirty="0" spc="-100"/>
              <a:t>c</a:t>
            </a:r>
            <a:r>
              <a:rPr dirty="0" spc="15"/>
              <a:t>i</a:t>
            </a:r>
            <a:r>
              <a:rPr dirty="0" spc="-120"/>
              <a:t>a</a:t>
            </a:r>
            <a:r>
              <a:rPr dirty="0"/>
              <a:t> </a:t>
            </a:r>
            <a:r>
              <a:rPr dirty="0" spc="-90"/>
              <a:t> </a:t>
            </a:r>
            <a:r>
              <a:rPr dirty="0" spc="-30"/>
              <a:t>e</a:t>
            </a:r>
            <a:r>
              <a:rPr dirty="0"/>
              <a:t> </a:t>
            </a:r>
            <a:r>
              <a:rPr dirty="0" spc="-80"/>
              <a:t> </a:t>
            </a:r>
            <a:r>
              <a:rPr dirty="0" spc="15"/>
              <a:t>in</a:t>
            </a:r>
            <a:r>
              <a:rPr dirty="0" spc="-10"/>
              <a:t>ci</a:t>
            </a:r>
            <a:r>
              <a:rPr dirty="0" spc="-20"/>
              <a:t>d</a:t>
            </a:r>
            <a:r>
              <a:rPr dirty="0" spc="-35"/>
              <a:t>e</a:t>
            </a:r>
            <a:r>
              <a:rPr dirty="0" spc="20"/>
              <a:t>n</a:t>
            </a:r>
            <a:r>
              <a:rPr dirty="0" spc="-75"/>
              <a:t>cia</a:t>
            </a:r>
            <a:r>
              <a:rPr dirty="0"/>
              <a:t> </a:t>
            </a:r>
            <a:r>
              <a:rPr dirty="0" spc="-85"/>
              <a:t> </a:t>
            </a:r>
            <a:r>
              <a:rPr dirty="0"/>
              <a:t>en </a:t>
            </a:r>
            <a:r>
              <a:rPr dirty="0" spc="-90"/>
              <a:t> </a:t>
            </a:r>
            <a:r>
              <a:rPr dirty="0" spc="95"/>
              <a:t>r</a:t>
            </a:r>
            <a:r>
              <a:rPr dirty="0" spc="-35"/>
              <a:t>e</a:t>
            </a:r>
            <a:r>
              <a:rPr dirty="0" spc="45"/>
              <a:t>d</a:t>
            </a:r>
            <a:r>
              <a:rPr dirty="0" spc="-35"/>
              <a:t>e</a:t>
            </a:r>
            <a:r>
              <a:rPr dirty="0" spc="-180"/>
              <a:t>s</a:t>
            </a:r>
            <a:r>
              <a:rPr dirty="0"/>
              <a:t> </a:t>
            </a:r>
            <a:r>
              <a:rPr dirty="0" spc="-90"/>
              <a:t> </a:t>
            </a:r>
            <a:r>
              <a:rPr dirty="0" spc="-180"/>
              <a:t>s</a:t>
            </a:r>
            <a:r>
              <a:rPr dirty="0" spc="50"/>
              <a:t>o</a:t>
            </a:r>
            <a:r>
              <a:rPr dirty="0" spc="-100"/>
              <a:t>c</a:t>
            </a:r>
            <a:r>
              <a:rPr dirty="0" spc="15"/>
              <a:t>i</a:t>
            </a:r>
            <a:r>
              <a:rPr dirty="0" spc="-40"/>
              <a:t>a</a:t>
            </a:r>
            <a:r>
              <a:rPr dirty="0" spc="-15"/>
              <a:t>l</a:t>
            </a:r>
            <a:r>
              <a:rPr dirty="0" spc="-35"/>
              <a:t>e</a:t>
            </a:r>
            <a:r>
              <a:rPr dirty="0" spc="-180"/>
              <a:t>s</a:t>
            </a:r>
            <a:r>
              <a:rPr dirty="0"/>
              <a:t> </a:t>
            </a:r>
            <a:r>
              <a:rPr dirty="0" spc="-85"/>
              <a:t> </a:t>
            </a:r>
            <a:r>
              <a:rPr dirty="0" spc="-100"/>
              <a:t>c</a:t>
            </a:r>
            <a:r>
              <a:rPr dirty="0" spc="35"/>
              <a:t>o</a:t>
            </a:r>
            <a:r>
              <a:rPr dirty="0" spc="40"/>
              <a:t>n</a:t>
            </a:r>
            <a:r>
              <a:rPr dirty="0"/>
              <a:t> </a:t>
            </a:r>
            <a:r>
              <a:rPr dirty="0" spc="-80"/>
              <a:t> </a:t>
            </a:r>
            <a:r>
              <a:rPr dirty="0" spc="95"/>
              <a:t>r</a:t>
            </a:r>
            <a:r>
              <a:rPr dirty="0" spc="-35"/>
              <a:t>e</a:t>
            </a:r>
            <a:r>
              <a:rPr dirty="0" spc="-190"/>
              <a:t>s</a:t>
            </a:r>
            <a:r>
              <a:rPr dirty="0" spc="45"/>
              <a:t>p</a:t>
            </a:r>
            <a:r>
              <a:rPr dirty="0" spc="25"/>
              <a:t>u</a:t>
            </a:r>
            <a:r>
              <a:rPr dirty="0" spc="-35"/>
              <a:t>e</a:t>
            </a:r>
            <a:r>
              <a:rPr dirty="0" spc="-190"/>
              <a:t>s</a:t>
            </a:r>
            <a:r>
              <a:rPr dirty="0" spc="254"/>
              <a:t>t</a:t>
            </a:r>
            <a:r>
              <a:rPr dirty="0" spc="-120"/>
              <a:t>a</a:t>
            </a:r>
            <a:r>
              <a:rPr dirty="0" spc="-180"/>
              <a:t>s</a:t>
            </a:r>
            <a:r>
              <a:rPr dirty="0" spc="-100"/>
              <a:t> </a:t>
            </a:r>
            <a:r>
              <a:rPr dirty="0" spc="55"/>
              <a:t>aut</a:t>
            </a:r>
            <a:r>
              <a:rPr dirty="0" spc="50"/>
              <a:t>o</a:t>
            </a:r>
            <a:r>
              <a:rPr dirty="0" spc="55"/>
              <a:t>m</a:t>
            </a:r>
            <a:r>
              <a:rPr dirty="0" spc="70"/>
              <a:t>at</a:t>
            </a:r>
            <a:r>
              <a:rPr dirty="0" spc="15"/>
              <a:t>i</a:t>
            </a:r>
            <a:r>
              <a:rPr dirty="0" spc="-110"/>
              <a:t>z</a:t>
            </a:r>
            <a:r>
              <a:rPr dirty="0" spc="-30"/>
              <a:t>a</a:t>
            </a:r>
            <a:r>
              <a:rPr dirty="0" spc="-35"/>
              <a:t>d</a:t>
            </a:r>
            <a:r>
              <a:rPr dirty="0" spc="-165"/>
              <a:t>a</a:t>
            </a:r>
            <a:r>
              <a:rPr dirty="0" spc="-150"/>
              <a:t>s</a:t>
            </a:r>
            <a:r>
              <a:rPr dirty="0" spc="-80"/>
              <a:t>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46761" y="855913"/>
            <a:ext cx="7340600" cy="482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10"/>
              </a:lnSpc>
              <a:tabLst>
                <a:tab pos="2526665" algn="l"/>
                <a:tab pos="5269865" algn="l"/>
              </a:tabLst>
            </a:pPr>
            <a:r>
              <a:rPr dirty="0" sz="3600">
                <a:solidFill>
                  <a:srgbClr val="00B050"/>
                </a:solidFill>
                <a:latin typeface="Ubuntu Mono"/>
                <a:cs typeface="Ubuntu Mono"/>
              </a:rPr>
              <a:t>INCIDENCIA	INTELIGENTE	ELECTORAL</a:t>
            </a:r>
            <a:endParaRPr sz="3600">
              <a:latin typeface="Ubuntu Mono"/>
              <a:cs typeface="Ubuntu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Casazza Ayluardo Alberto Alfieri Benjamin</dc:creator>
  <dc:title>Dbenlopers</dc:title>
  <dcterms:created xsi:type="dcterms:W3CDTF">2018-05-15T20:41:35Z</dcterms:created>
  <dcterms:modified xsi:type="dcterms:W3CDTF">2018-05-15T20:41:35Z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2018-03-21T00:00:00Z</vt:filetime>
  </property>
  <property fmtid="{D5CDD505-2E9C-101B-9397-08002B2CF9AE}" pid="3" name="LastSaved">
    <vt:filetime>2018-05-16T00:00:00Z</vt:filetime>
  </property>
</Properties>
</file>